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8" r:id="rId3"/>
    <p:sldMasterId id="2147483704" r:id="rId4"/>
    <p:sldMasterId id="2147483716" r:id="rId5"/>
    <p:sldMasterId id="2147483730" r:id="rId6"/>
    <p:sldMasterId id="2147483746" r:id="rId7"/>
    <p:sldMasterId id="2147483763" r:id="rId8"/>
    <p:sldMasterId id="2147483778" r:id="rId9"/>
  </p:sldMasterIdLst>
  <p:notesMasterIdLst>
    <p:notesMasterId r:id="rId48"/>
  </p:notesMasterIdLst>
  <p:sldIdLst>
    <p:sldId id="256" r:id="rId10"/>
    <p:sldId id="951" r:id="rId11"/>
    <p:sldId id="934" r:id="rId12"/>
    <p:sldId id="466" r:id="rId13"/>
    <p:sldId id="905" r:id="rId14"/>
    <p:sldId id="333" r:id="rId15"/>
    <p:sldId id="350" r:id="rId16"/>
    <p:sldId id="1218" r:id="rId17"/>
    <p:sldId id="952" r:id="rId18"/>
    <p:sldId id="953" r:id="rId19"/>
    <p:sldId id="954" r:id="rId20"/>
    <p:sldId id="937" r:id="rId21"/>
    <p:sldId id="408" r:id="rId22"/>
    <p:sldId id="938" r:id="rId23"/>
    <p:sldId id="939" r:id="rId24"/>
    <p:sldId id="927" r:id="rId25"/>
    <p:sldId id="437" r:id="rId26"/>
    <p:sldId id="436" r:id="rId27"/>
    <p:sldId id="438" r:id="rId28"/>
    <p:sldId id="930" r:id="rId29"/>
    <p:sldId id="375" r:id="rId30"/>
    <p:sldId id="376" r:id="rId31"/>
    <p:sldId id="448" r:id="rId32"/>
    <p:sldId id="941" r:id="rId33"/>
    <p:sldId id="940" r:id="rId34"/>
    <p:sldId id="482" r:id="rId35"/>
    <p:sldId id="450" r:id="rId36"/>
    <p:sldId id="465" r:id="rId37"/>
    <p:sldId id="942" r:id="rId38"/>
    <p:sldId id="943" r:id="rId39"/>
    <p:sldId id="944" r:id="rId40"/>
    <p:sldId id="949" r:id="rId41"/>
    <p:sldId id="945" r:id="rId42"/>
    <p:sldId id="328" r:id="rId43"/>
    <p:sldId id="946" r:id="rId44"/>
    <p:sldId id="955" r:id="rId45"/>
    <p:sldId id="956" r:id="rId46"/>
    <p:sldId id="947"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09A6FF-B725-4EDF-9AD9-CB699F8EA44C}" v="28" dt="2022-10-04T19:45:19.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57018" autoAdjust="0"/>
  </p:normalViewPr>
  <p:slideViewPr>
    <p:cSldViewPr snapToGrid="0">
      <p:cViewPr varScale="1">
        <p:scale>
          <a:sx n="55" d="100"/>
          <a:sy n="55" d="100"/>
        </p:scale>
        <p:origin x="224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nt, Tracy (DHHS)" userId="11a7d13a-f6ed-4651-a8c7-f3ac3dbdca94" providerId="ADAL" clId="{BC09A6FF-B725-4EDF-9AD9-CB699F8EA44C}"/>
    <pc:docChg chg="undo custSel addSld delSld modSld sldOrd delMainMaster">
      <pc:chgData name="Vincent, Tracy (DHHS)" userId="11a7d13a-f6ed-4651-a8c7-f3ac3dbdca94" providerId="ADAL" clId="{BC09A6FF-B725-4EDF-9AD9-CB699F8EA44C}" dt="2022-10-18T17:49:46.824" v="14528" actId="20577"/>
      <pc:docMkLst>
        <pc:docMk/>
      </pc:docMkLst>
      <pc:sldChg chg="modSp mod modNotesTx">
        <pc:chgData name="Vincent, Tracy (DHHS)" userId="11a7d13a-f6ed-4651-a8c7-f3ac3dbdca94" providerId="ADAL" clId="{BC09A6FF-B725-4EDF-9AD9-CB699F8EA44C}" dt="2022-10-18T17:49:46.824" v="14528" actId="20577"/>
        <pc:sldMkLst>
          <pc:docMk/>
          <pc:sldMk cId="1047077803" sldId="256"/>
        </pc:sldMkLst>
        <pc:spChg chg="mod">
          <ac:chgData name="Vincent, Tracy (DHHS)" userId="11a7d13a-f6ed-4651-a8c7-f3ac3dbdca94" providerId="ADAL" clId="{BC09A6FF-B725-4EDF-9AD9-CB699F8EA44C}" dt="2022-09-08T14:02:17.610" v="4387" actId="14100"/>
          <ac:spMkLst>
            <pc:docMk/>
            <pc:sldMk cId="1047077803" sldId="256"/>
            <ac:spMk id="4" creationId="{746E9679-337B-AD58-E1F7-3DC221F6FFDE}"/>
          </ac:spMkLst>
        </pc:spChg>
      </pc:sldChg>
      <pc:sldChg chg="del">
        <pc:chgData name="Vincent, Tracy (DHHS)" userId="11a7d13a-f6ed-4651-a8c7-f3ac3dbdca94" providerId="ADAL" clId="{BC09A6FF-B725-4EDF-9AD9-CB699F8EA44C}" dt="2022-09-07T18:20:38.131" v="1723" actId="2696"/>
        <pc:sldMkLst>
          <pc:docMk/>
          <pc:sldMk cId="687177811" sldId="258"/>
        </pc:sldMkLst>
      </pc:sldChg>
      <pc:sldChg chg="del">
        <pc:chgData name="Vincent, Tracy (DHHS)" userId="11a7d13a-f6ed-4651-a8c7-f3ac3dbdca94" providerId="ADAL" clId="{BC09A6FF-B725-4EDF-9AD9-CB699F8EA44C}" dt="2022-09-08T12:52:44.238" v="2358" actId="2696"/>
        <pc:sldMkLst>
          <pc:docMk/>
          <pc:sldMk cId="51079579" sldId="301"/>
        </pc:sldMkLst>
      </pc:sldChg>
      <pc:sldChg chg="del">
        <pc:chgData name="Vincent, Tracy (DHHS)" userId="11a7d13a-f6ed-4651-a8c7-f3ac3dbdca94" providerId="ADAL" clId="{BC09A6FF-B725-4EDF-9AD9-CB699F8EA44C}" dt="2022-09-08T13:19:56.137" v="2798" actId="47"/>
        <pc:sldMkLst>
          <pc:docMk/>
          <pc:sldMk cId="1871372630" sldId="326"/>
        </pc:sldMkLst>
      </pc:sldChg>
      <pc:sldChg chg="delSp mod modNotesTx">
        <pc:chgData name="Vincent, Tracy (DHHS)" userId="11a7d13a-f6ed-4651-a8c7-f3ac3dbdca94" providerId="ADAL" clId="{BC09A6FF-B725-4EDF-9AD9-CB699F8EA44C}" dt="2022-10-18T14:58:33.499" v="14170" actId="20577"/>
        <pc:sldMkLst>
          <pc:docMk/>
          <pc:sldMk cId="1858659569" sldId="328"/>
        </pc:sldMkLst>
        <pc:spChg chg="del">
          <ac:chgData name="Vincent, Tracy (DHHS)" userId="11a7d13a-f6ed-4651-a8c7-f3ac3dbdca94" providerId="ADAL" clId="{BC09A6FF-B725-4EDF-9AD9-CB699F8EA44C}" dt="2022-09-08T13:41:55.334" v="3001" actId="478"/>
          <ac:spMkLst>
            <pc:docMk/>
            <pc:sldMk cId="1858659569" sldId="328"/>
            <ac:spMk id="2" creationId="{00000000-0000-0000-0000-000000000000}"/>
          </ac:spMkLst>
        </pc:spChg>
      </pc:sldChg>
      <pc:sldChg chg="ord modNotesTx">
        <pc:chgData name="Vincent, Tracy (DHHS)" userId="11a7d13a-f6ed-4651-a8c7-f3ac3dbdca94" providerId="ADAL" clId="{BC09A6FF-B725-4EDF-9AD9-CB699F8EA44C}" dt="2022-10-18T14:33:25.145" v="12327" actId="20577"/>
        <pc:sldMkLst>
          <pc:docMk/>
          <pc:sldMk cId="1137605890" sldId="333"/>
        </pc:sldMkLst>
      </pc:sldChg>
      <pc:sldChg chg="del mod modShow modNotesTx">
        <pc:chgData name="Vincent, Tracy (DHHS)" userId="11a7d13a-f6ed-4651-a8c7-f3ac3dbdca94" providerId="ADAL" clId="{BC09A6FF-B725-4EDF-9AD9-CB699F8EA44C}" dt="2022-09-08T13:20:40.015" v="2800" actId="47"/>
        <pc:sldMkLst>
          <pc:docMk/>
          <pc:sldMk cId="1180436853" sldId="345"/>
        </pc:sldMkLst>
      </pc:sldChg>
      <pc:sldChg chg="modSp del mod modShow">
        <pc:chgData name="Vincent, Tracy (DHHS)" userId="11a7d13a-f6ed-4651-a8c7-f3ac3dbdca94" providerId="ADAL" clId="{BC09A6FF-B725-4EDF-9AD9-CB699F8EA44C}" dt="2022-09-08T13:20:00.216" v="2799" actId="47"/>
        <pc:sldMkLst>
          <pc:docMk/>
          <pc:sldMk cId="4106052474" sldId="347"/>
        </pc:sldMkLst>
        <pc:spChg chg="mod">
          <ac:chgData name="Vincent, Tracy (DHHS)" userId="11a7d13a-f6ed-4651-a8c7-f3ac3dbdca94" providerId="ADAL" clId="{BC09A6FF-B725-4EDF-9AD9-CB699F8EA44C}" dt="2022-09-08T12:35:20.561" v="1824" actId="113"/>
          <ac:spMkLst>
            <pc:docMk/>
            <pc:sldMk cId="4106052474" sldId="347"/>
            <ac:spMk id="4" creationId="{00000000-0000-0000-0000-000000000000}"/>
          </ac:spMkLst>
        </pc:spChg>
        <pc:spChg chg="mod">
          <ac:chgData name="Vincent, Tracy (DHHS)" userId="11a7d13a-f6ed-4651-a8c7-f3ac3dbdca94" providerId="ADAL" clId="{BC09A6FF-B725-4EDF-9AD9-CB699F8EA44C}" dt="2022-09-08T12:35:14.778" v="1823" actId="122"/>
          <ac:spMkLst>
            <pc:docMk/>
            <pc:sldMk cId="4106052474" sldId="347"/>
            <ac:spMk id="7" creationId="{00000000-0000-0000-0000-000000000000}"/>
          </ac:spMkLst>
        </pc:spChg>
        <pc:spChg chg="mod">
          <ac:chgData name="Vincent, Tracy (DHHS)" userId="11a7d13a-f6ed-4651-a8c7-f3ac3dbdca94" providerId="ADAL" clId="{BC09A6FF-B725-4EDF-9AD9-CB699F8EA44C}" dt="2022-09-08T12:50:12.573" v="2196" actId="20577"/>
          <ac:spMkLst>
            <pc:docMk/>
            <pc:sldMk cId="4106052474" sldId="347"/>
            <ac:spMk id="8" creationId="{00000000-0000-0000-0000-000000000000}"/>
          </ac:spMkLst>
        </pc:spChg>
      </pc:sldChg>
      <pc:sldChg chg="ord modNotesTx">
        <pc:chgData name="Vincent, Tracy (DHHS)" userId="11a7d13a-f6ed-4651-a8c7-f3ac3dbdca94" providerId="ADAL" clId="{BC09A6FF-B725-4EDF-9AD9-CB699F8EA44C}" dt="2022-10-18T14:41:51.983" v="12767" actId="20577"/>
        <pc:sldMkLst>
          <pc:docMk/>
          <pc:sldMk cId="2704459227" sldId="350"/>
        </pc:sldMkLst>
      </pc:sldChg>
      <pc:sldChg chg="addSp delSp modSp del mod">
        <pc:chgData name="Vincent, Tracy (DHHS)" userId="11a7d13a-f6ed-4651-a8c7-f3ac3dbdca94" providerId="ADAL" clId="{BC09A6FF-B725-4EDF-9AD9-CB699F8EA44C}" dt="2022-09-07T18:34:05.153" v="1751" actId="47"/>
        <pc:sldMkLst>
          <pc:docMk/>
          <pc:sldMk cId="436908155" sldId="373"/>
        </pc:sldMkLst>
        <pc:graphicFrameChg chg="add del modGraphic">
          <ac:chgData name="Vincent, Tracy (DHHS)" userId="11a7d13a-f6ed-4651-a8c7-f3ac3dbdca94" providerId="ADAL" clId="{BC09A6FF-B725-4EDF-9AD9-CB699F8EA44C}" dt="2022-09-07T18:34:01.112" v="1750" actId="478"/>
          <ac:graphicFrameMkLst>
            <pc:docMk/>
            <pc:sldMk cId="436908155" sldId="373"/>
            <ac:graphicFrameMk id="4" creationId="{85529205-4BF1-98BF-EE29-54B09439537E}"/>
          </ac:graphicFrameMkLst>
        </pc:graphicFrameChg>
      </pc:sldChg>
      <pc:sldChg chg="modNotes modNotesTx">
        <pc:chgData name="Vincent, Tracy (DHHS)" userId="11a7d13a-f6ed-4651-a8c7-f3ac3dbdca94" providerId="ADAL" clId="{BC09A6FF-B725-4EDF-9AD9-CB699F8EA44C}" dt="2022-10-04T12:35:41.372" v="4818" actId="6549"/>
        <pc:sldMkLst>
          <pc:docMk/>
          <pc:sldMk cId="1628211380" sldId="375"/>
        </pc:sldMkLst>
      </pc:sldChg>
      <pc:sldChg chg="modNotesTx">
        <pc:chgData name="Vincent, Tracy (DHHS)" userId="11a7d13a-f6ed-4651-a8c7-f3ac3dbdca94" providerId="ADAL" clId="{BC09A6FF-B725-4EDF-9AD9-CB699F8EA44C}" dt="2022-10-04T12:36:10.297" v="4819" actId="6549"/>
        <pc:sldMkLst>
          <pc:docMk/>
          <pc:sldMk cId="1191278639" sldId="376"/>
        </pc:sldMkLst>
      </pc:sldChg>
      <pc:sldChg chg="del modNotesTx">
        <pc:chgData name="Vincent, Tracy (DHHS)" userId="11a7d13a-f6ed-4651-a8c7-f3ac3dbdca94" providerId="ADAL" clId="{BC09A6FF-B725-4EDF-9AD9-CB699F8EA44C}" dt="2022-10-18T14:45:08.698" v="12808" actId="2696"/>
        <pc:sldMkLst>
          <pc:docMk/>
          <pc:sldMk cId="326478056" sldId="383"/>
        </pc:sldMkLst>
      </pc:sldChg>
      <pc:sldChg chg="del">
        <pc:chgData name="Vincent, Tracy (DHHS)" userId="11a7d13a-f6ed-4651-a8c7-f3ac3dbdca94" providerId="ADAL" clId="{BC09A6FF-B725-4EDF-9AD9-CB699F8EA44C}" dt="2022-09-07T18:39:47.975" v="1752" actId="2696"/>
        <pc:sldMkLst>
          <pc:docMk/>
          <pc:sldMk cId="2054688994" sldId="393"/>
        </pc:sldMkLst>
      </pc:sldChg>
      <pc:sldChg chg="del">
        <pc:chgData name="Vincent, Tracy (DHHS)" userId="11a7d13a-f6ed-4651-a8c7-f3ac3dbdca94" providerId="ADAL" clId="{BC09A6FF-B725-4EDF-9AD9-CB699F8EA44C}" dt="2022-09-07T18:23:55.070" v="1731" actId="2696"/>
        <pc:sldMkLst>
          <pc:docMk/>
          <pc:sldMk cId="218289731" sldId="395"/>
        </pc:sldMkLst>
      </pc:sldChg>
      <pc:sldChg chg="modNotesTx">
        <pc:chgData name="Vincent, Tracy (DHHS)" userId="11a7d13a-f6ed-4651-a8c7-f3ac3dbdca94" providerId="ADAL" clId="{BC09A6FF-B725-4EDF-9AD9-CB699F8EA44C}" dt="2022-10-04T12:21:47.196" v="4503"/>
        <pc:sldMkLst>
          <pc:docMk/>
          <pc:sldMk cId="1104605168" sldId="408"/>
        </pc:sldMkLst>
      </pc:sldChg>
      <pc:sldChg chg="modNotesTx">
        <pc:chgData name="Vincent, Tracy (DHHS)" userId="11a7d13a-f6ed-4651-a8c7-f3ac3dbdca94" providerId="ADAL" clId="{BC09A6FF-B725-4EDF-9AD9-CB699F8EA44C}" dt="2022-10-04T12:27:25.673" v="4590" actId="20577"/>
        <pc:sldMkLst>
          <pc:docMk/>
          <pc:sldMk cId="945127834" sldId="436"/>
        </pc:sldMkLst>
      </pc:sldChg>
      <pc:sldChg chg="modNotesTx">
        <pc:chgData name="Vincent, Tracy (DHHS)" userId="11a7d13a-f6ed-4651-a8c7-f3ac3dbdca94" providerId="ADAL" clId="{BC09A6FF-B725-4EDF-9AD9-CB699F8EA44C}" dt="2022-10-04T12:25:04.563" v="4562" actId="20577"/>
        <pc:sldMkLst>
          <pc:docMk/>
          <pc:sldMk cId="1711333138" sldId="437"/>
        </pc:sldMkLst>
      </pc:sldChg>
      <pc:sldChg chg="modNotesTx">
        <pc:chgData name="Vincent, Tracy (DHHS)" userId="11a7d13a-f6ed-4651-a8c7-f3ac3dbdca94" providerId="ADAL" clId="{BC09A6FF-B725-4EDF-9AD9-CB699F8EA44C}" dt="2022-10-04T12:27:54.202" v="4591" actId="6549"/>
        <pc:sldMkLst>
          <pc:docMk/>
          <pc:sldMk cId="321978564" sldId="438"/>
        </pc:sldMkLst>
      </pc:sldChg>
      <pc:sldChg chg="modNotesTx">
        <pc:chgData name="Vincent, Tracy (DHHS)" userId="11a7d13a-f6ed-4651-a8c7-f3ac3dbdca94" providerId="ADAL" clId="{BC09A6FF-B725-4EDF-9AD9-CB699F8EA44C}" dt="2022-10-04T12:42:04.296" v="4945" actId="20577"/>
        <pc:sldMkLst>
          <pc:docMk/>
          <pc:sldMk cId="785666246" sldId="450"/>
        </pc:sldMkLst>
      </pc:sldChg>
      <pc:sldChg chg="modNotesTx">
        <pc:chgData name="Vincent, Tracy (DHHS)" userId="11a7d13a-f6ed-4651-a8c7-f3ac3dbdca94" providerId="ADAL" clId="{BC09A6FF-B725-4EDF-9AD9-CB699F8EA44C}" dt="2022-09-01T16:42:04.997" v="1720" actId="20577"/>
        <pc:sldMkLst>
          <pc:docMk/>
          <pc:sldMk cId="1323239513" sldId="465"/>
        </pc:sldMkLst>
      </pc:sldChg>
      <pc:sldChg chg="modSp mod modNotesTx">
        <pc:chgData name="Vincent, Tracy (DHHS)" userId="11a7d13a-f6ed-4651-a8c7-f3ac3dbdca94" providerId="ADAL" clId="{BC09A6FF-B725-4EDF-9AD9-CB699F8EA44C}" dt="2022-10-17T13:21:47.870" v="8477" actId="20577"/>
        <pc:sldMkLst>
          <pc:docMk/>
          <pc:sldMk cId="190952106" sldId="466"/>
        </pc:sldMkLst>
        <pc:spChg chg="mod">
          <ac:chgData name="Vincent, Tracy (DHHS)" userId="11a7d13a-f6ed-4651-a8c7-f3ac3dbdca94" providerId="ADAL" clId="{BC09A6FF-B725-4EDF-9AD9-CB699F8EA44C}" dt="2022-09-08T13:22:26.594" v="2805" actId="1076"/>
          <ac:spMkLst>
            <pc:docMk/>
            <pc:sldMk cId="190952106" sldId="466"/>
            <ac:spMk id="3" creationId="{00000000-0000-0000-0000-000000000000}"/>
          </ac:spMkLst>
        </pc:spChg>
        <pc:picChg chg="mod">
          <ac:chgData name="Vincent, Tracy (DHHS)" userId="11a7d13a-f6ed-4651-a8c7-f3ac3dbdca94" providerId="ADAL" clId="{BC09A6FF-B725-4EDF-9AD9-CB699F8EA44C}" dt="2022-09-08T13:22:31.136" v="2807" actId="1076"/>
          <ac:picMkLst>
            <pc:docMk/>
            <pc:sldMk cId="190952106" sldId="466"/>
            <ac:picMk id="4" creationId="{00000000-0000-0000-0000-000000000000}"/>
          </ac:picMkLst>
        </pc:picChg>
      </pc:sldChg>
      <pc:sldChg chg="modNotesTx">
        <pc:chgData name="Vincent, Tracy (DHHS)" userId="11a7d13a-f6ed-4651-a8c7-f3ac3dbdca94" providerId="ADAL" clId="{BC09A6FF-B725-4EDF-9AD9-CB699F8EA44C}" dt="2022-10-04T12:41:48.388" v="4940" actId="20577"/>
        <pc:sldMkLst>
          <pc:docMk/>
          <pc:sldMk cId="443508450" sldId="482"/>
        </pc:sldMkLst>
      </pc:sldChg>
      <pc:sldChg chg="del">
        <pc:chgData name="Vincent, Tracy (DHHS)" userId="11a7d13a-f6ed-4651-a8c7-f3ac3dbdca94" providerId="ADAL" clId="{BC09A6FF-B725-4EDF-9AD9-CB699F8EA44C}" dt="2022-09-07T18:25:30.505" v="1737" actId="2696"/>
        <pc:sldMkLst>
          <pc:docMk/>
          <pc:sldMk cId="1153101905" sldId="539"/>
        </pc:sldMkLst>
      </pc:sldChg>
      <pc:sldChg chg="del">
        <pc:chgData name="Vincent, Tracy (DHHS)" userId="11a7d13a-f6ed-4651-a8c7-f3ac3dbdca94" providerId="ADAL" clId="{BC09A6FF-B725-4EDF-9AD9-CB699F8EA44C}" dt="2022-09-07T18:21:57.645" v="1725" actId="47"/>
        <pc:sldMkLst>
          <pc:docMk/>
          <pc:sldMk cId="4288101261" sldId="904"/>
        </pc:sldMkLst>
      </pc:sldChg>
      <pc:sldChg chg="ord modNotesTx">
        <pc:chgData name="Vincent, Tracy (DHHS)" userId="11a7d13a-f6ed-4651-a8c7-f3ac3dbdca94" providerId="ADAL" clId="{BC09A6FF-B725-4EDF-9AD9-CB699F8EA44C}" dt="2022-10-18T12:48:47.624" v="12242" actId="20577"/>
        <pc:sldMkLst>
          <pc:docMk/>
          <pc:sldMk cId="939930622" sldId="905"/>
        </pc:sldMkLst>
      </pc:sldChg>
      <pc:sldChg chg="addSp delSp modSp del mod setBg">
        <pc:chgData name="Vincent, Tracy (DHHS)" userId="11a7d13a-f6ed-4651-a8c7-f3ac3dbdca94" providerId="ADAL" clId="{BC09A6FF-B725-4EDF-9AD9-CB699F8EA44C}" dt="2022-09-07T18:40:36.785" v="1813" actId="47"/>
        <pc:sldMkLst>
          <pc:docMk/>
          <pc:sldMk cId="395137531" sldId="909"/>
        </pc:sldMkLst>
        <pc:spChg chg="mod">
          <ac:chgData name="Vincent, Tracy (DHHS)" userId="11a7d13a-f6ed-4651-a8c7-f3ac3dbdca94" providerId="ADAL" clId="{BC09A6FF-B725-4EDF-9AD9-CB699F8EA44C}" dt="2022-09-07T18:32:38.282" v="1748" actId="26606"/>
          <ac:spMkLst>
            <pc:docMk/>
            <pc:sldMk cId="395137531" sldId="909"/>
            <ac:spMk id="5" creationId="{BD411753-EB63-4383-A2B3-4512BA1014C3}"/>
          </ac:spMkLst>
        </pc:spChg>
        <pc:spChg chg="mod ord">
          <ac:chgData name="Vincent, Tracy (DHHS)" userId="11a7d13a-f6ed-4651-a8c7-f3ac3dbdca94" providerId="ADAL" clId="{BC09A6FF-B725-4EDF-9AD9-CB699F8EA44C}" dt="2022-09-07T18:32:38.282" v="1748" actId="26606"/>
          <ac:spMkLst>
            <pc:docMk/>
            <pc:sldMk cId="395137531" sldId="909"/>
            <ac:spMk id="6" creationId="{6A5147FD-F933-47C8-AEE1-9548D5E70911}"/>
          </ac:spMkLst>
        </pc:spChg>
        <pc:spChg chg="add del">
          <ac:chgData name="Vincent, Tracy (DHHS)" userId="11a7d13a-f6ed-4651-a8c7-f3ac3dbdca94" providerId="ADAL" clId="{BC09A6FF-B725-4EDF-9AD9-CB699F8EA44C}" dt="2022-09-07T18:24:33.193" v="1734" actId="26606"/>
          <ac:spMkLst>
            <pc:docMk/>
            <pc:sldMk cId="395137531" sldId="909"/>
            <ac:spMk id="39" creationId="{E8035907-EB9C-4E11-8A9B-D25B0AD8D749}"/>
          </ac:spMkLst>
        </pc:spChg>
        <pc:spChg chg="add del">
          <ac:chgData name="Vincent, Tracy (DHHS)" userId="11a7d13a-f6ed-4651-a8c7-f3ac3dbdca94" providerId="ADAL" clId="{BC09A6FF-B725-4EDF-9AD9-CB699F8EA44C}" dt="2022-09-07T18:24:33.193" v="1734" actId="26606"/>
          <ac:spMkLst>
            <pc:docMk/>
            <pc:sldMk cId="395137531" sldId="909"/>
            <ac:spMk id="45" creationId="{D9C69FA7-0958-4ED9-A0DF-E87A0C137BF5}"/>
          </ac:spMkLst>
        </pc:spChg>
        <pc:spChg chg="add del">
          <ac:chgData name="Vincent, Tracy (DHHS)" userId="11a7d13a-f6ed-4651-a8c7-f3ac3dbdca94" providerId="ADAL" clId="{BC09A6FF-B725-4EDF-9AD9-CB699F8EA44C}" dt="2022-09-07T18:24:33.173" v="1733" actId="26606"/>
          <ac:spMkLst>
            <pc:docMk/>
            <pc:sldMk cId="395137531" sldId="909"/>
            <ac:spMk id="50" creationId="{9A3CA49A-71DD-4E8D-8D00-0D000AB38C6C}"/>
          </ac:spMkLst>
        </pc:spChg>
        <pc:spChg chg="add del">
          <ac:chgData name="Vincent, Tracy (DHHS)" userId="11a7d13a-f6ed-4651-a8c7-f3ac3dbdca94" providerId="ADAL" clId="{BC09A6FF-B725-4EDF-9AD9-CB699F8EA44C}" dt="2022-09-07T18:24:33.173" v="1733" actId="26606"/>
          <ac:spMkLst>
            <pc:docMk/>
            <pc:sldMk cId="395137531" sldId="909"/>
            <ac:spMk id="52" creationId="{36E8537E-57AF-43EA-8734-3C66AD72469A}"/>
          </ac:spMkLst>
        </pc:spChg>
        <pc:spChg chg="add del">
          <ac:chgData name="Vincent, Tracy (DHHS)" userId="11a7d13a-f6ed-4651-a8c7-f3ac3dbdca94" providerId="ADAL" clId="{BC09A6FF-B725-4EDF-9AD9-CB699F8EA44C}" dt="2022-09-07T18:24:33.173" v="1733" actId="26606"/>
          <ac:spMkLst>
            <pc:docMk/>
            <pc:sldMk cId="395137531" sldId="909"/>
            <ac:spMk id="54" creationId="{1DA8C18B-9C8E-47E6-BAEF-86331BC0A943}"/>
          </ac:spMkLst>
        </pc:spChg>
        <pc:spChg chg="add del">
          <ac:chgData name="Vincent, Tracy (DHHS)" userId="11a7d13a-f6ed-4651-a8c7-f3ac3dbdca94" providerId="ADAL" clId="{BC09A6FF-B725-4EDF-9AD9-CB699F8EA44C}" dt="2022-09-07T18:32:38.282" v="1748" actId="26606"/>
          <ac:spMkLst>
            <pc:docMk/>
            <pc:sldMk cId="395137531" sldId="909"/>
            <ac:spMk id="57" creationId="{C3D25154-9EF7-4C33-9AAC-7B3BE089FE0A}"/>
          </ac:spMkLst>
        </pc:spChg>
        <pc:spChg chg="add del">
          <ac:chgData name="Vincent, Tracy (DHHS)" userId="11a7d13a-f6ed-4651-a8c7-f3ac3dbdca94" providerId="ADAL" clId="{BC09A6FF-B725-4EDF-9AD9-CB699F8EA44C}" dt="2022-09-07T18:32:38.282" v="1748" actId="26606"/>
          <ac:spMkLst>
            <pc:docMk/>
            <pc:sldMk cId="395137531" sldId="909"/>
            <ac:spMk id="58" creationId="{1604E8C0-C927-4C06-A96A-BF3323BA76D2}"/>
          </ac:spMkLst>
        </pc:spChg>
        <pc:spChg chg="add del">
          <ac:chgData name="Vincent, Tracy (DHHS)" userId="11a7d13a-f6ed-4651-a8c7-f3ac3dbdca94" providerId="ADAL" clId="{BC09A6FF-B725-4EDF-9AD9-CB699F8EA44C}" dt="2022-09-07T18:32:35.672" v="1745" actId="26606"/>
          <ac:spMkLst>
            <pc:docMk/>
            <pc:sldMk cId="395137531" sldId="909"/>
            <ac:spMk id="64" creationId="{76C0DFDE-6363-4485-AAF5-8514D9C53CD9}"/>
          </ac:spMkLst>
        </pc:spChg>
        <pc:spChg chg="add del">
          <ac:chgData name="Vincent, Tracy (DHHS)" userId="11a7d13a-f6ed-4651-a8c7-f3ac3dbdca94" providerId="ADAL" clId="{BC09A6FF-B725-4EDF-9AD9-CB699F8EA44C}" dt="2022-09-07T18:32:30.520" v="1741" actId="26606"/>
          <ac:spMkLst>
            <pc:docMk/>
            <pc:sldMk cId="395137531" sldId="909"/>
            <ac:spMk id="66" creationId="{EDF3BDB2-0586-430E-811A-74BAFDEE663D}"/>
          </ac:spMkLst>
        </pc:spChg>
        <pc:spChg chg="add del">
          <ac:chgData name="Vincent, Tracy (DHHS)" userId="11a7d13a-f6ed-4651-a8c7-f3ac3dbdca94" providerId="ADAL" clId="{BC09A6FF-B725-4EDF-9AD9-CB699F8EA44C}" dt="2022-09-07T18:32:30.520" v="1741" actId="26606"/>
          <ac:spMkLst>
            <pc:docMk/>
            <pc:sldMk cId="395137531" sldId="909"/>
            <ac:spMk id="68" creationId="{821E305B-0351-4E03-8C1B-F23D3A346E81}"/>
          </ac:spMkLst>
        </pc:spChg>
        <pc:spChg chg="add del">
          <ac:chgData name="Vincent, Tracy (DHHS)" userId="11a7d13a-f6ed-4651-a8c7-f3ac3dbdca94" providerId="ADAL" clId="{BC09A6FF-B725-4EDF-9AD9-CB699F8EA44C}" dt="2022-09-07T18:32:30.520" v="1741" actId="26606"/>
          <ac:spMkLst>
            <pc:docMk/>
            <pc:sldMk cId="395137531" sldId="909"/>
            <ac:spMk id="70" creationId="{3C848660-F9C2-4F86-A218-6AE0FB4CCC5E}"/>
          </ac:spMkLst>
        </pc:spChg>
        <pc:spChg chg="add del">
          <ac:chgData name="Vincent, Tracy (DHHS)" userId="11a7d13a-f6ed-4651-a8c7-f3ac3dbdca94" providerId="ADAL" clId="{BC09A6FF-B725-4EDF-9AD9-CB699F8EA44C}" dt="2022-09-07T18:32:30.520" v="1741" actId="26606"/>
          <ac:spMkLst>
            <pc:docMk/>
            <pc:sldMk cId="395137531" sldId="909"/>
            <ac:spMk id="72" creationId="{5CABD882-B7CE-4433-B509-99205DB70549}"/>
          </ac:spMkLst>
        </pc:spChg>
        <pc:spChg chg="add del">
          <ac:chgData name="Vincent, Tracy (DHHS)" userId="11a7d13a-f6ed-4651-a8c7-f3ac3dbdca94" providerId="ADAL" clId="{BC09A6FF-B725-4EDF-9AD9-CB699F8EA44C}" dt="2022-09-07T18:32:33.828" v="1743" actId="26606"/>
          <ac:spMkLst>
            <pc:docMk/>
            <pc:sldMk cId="395137531" sldId="909"/>
            <ac:spMk id="78" creationId="{EDF3BDB2-0586-430E-811A-74BAFDEE663D}"/>
          </ac:spMkLst>
        </pc:spChg>
        <pc:spChg chg="add del">
          <ac:chgData name="Vincent, Tracy (DHHS)" userId="11a7d13a-f6ed-4651-a8c7-f3ac3dbdca94" providerId="ADAL" clId="{BC09A6FF-B725-4EDF-9AD9-CB699F8EA44C}" dt="2022-09-07T18:32:33.828" v="1743" actId="26606"/>
          <ac:spMkLst>
            <pc:docMk/>
            <pc:sldMk cId="395137531" sldId="909"/>
            <ac:spMk id="79" creationId="{821E305B-0351-4E03-8C1B-F23D3A346E81}"/>
          </ac:spMkLst>
        </pc:spChg>
        <pc:spChg chg="add del">
          <ac:chgData name="Vincent, Tracy (DHHS)" userId="11a7d13a-f6ed-4651-a8c7-f3ac3dbdca94" providerId="ADAL" clId="{BC09A6FF-B725-4EDF-9AD9-CB699F8EA44C}" dt="2022-09-07T18:32:33.828" v="1743" actId="26606"/>
          <ac:spMkLst>
            <pc:docMk/>
            <pc:sldMk cId="395137531" sldId="909"/>
            <ac:spMk id="80" creationId="{3C848660-F9C2-4F86-A218-6AE0FB4CCC5E}"/>
          </ac:spMkLst>
        </pc:spChg>
        <pc:spChg chg="add del">
          <ac:chgData name="Vincent, Tracy (DHHS)" userId="11a7d13a-f6ed-4651-a8c7-f3ac3dbdca94" providerId="ADAL" clId="{BC09A6FF-B725-4EDF-9AD9-CB699F8EA44C}" dt="2022-09-07T18:32:33.828" v="1743" actId="26606"/>
          <ac:spMkLst>
            <pc:docMk/>
            <pc:sldMk cId="395137531" sldId="909"/>
            <ac:spMk id="81" creationId="{5CABD882-B7CE-4433-B509-99205DB70549}"/>
          </ac:spMkLst>
        </pc:spChg>
        <pc:spChg chg="add del">
          <ac:chgData name="Vincent, Tracy (DHHS)" userId="11a7d13a-f6ed-4651-a8c7-f3ac3dbdca94" providerId="ADAL" clId="{BC09A6FF-B725-4EDF-9AD9-CB699F8EA44C}" dt="2022-09-07T18:32:35.672" v="1745" actId="26606"/>
          <ac:spMkLst>
            <pc:docMk/>
            <pc:sldMk cId="395137531" sldId="909"/>
            <ac:spMk id="87" creationId="{397ED09B-959B-46A7-9205-3318FE5C84A6}"/>
          </ac:spMkLst>
        </pc:spChg>
        <pc:spChg chg="add del">
          <ac:chgData name="Vincent, Tracy (DHHS)" userId="11a7d13a-f6ed-4651-a8c7-f3ac3dbdca94" providerId="ADAL" clId="{BC09A6FF-B725-4EDF-9AD9-CB699F8EA44C}" dt="2022-09-07T18:32:35.672" v="1745" actId="26606"/>
          <ac:spMkLst>
            <pc:docMk/>
            <pc:sldMk cId="395137531" sldId="909"/>
            <ac:spMk id="88" creationId="{66040056-521D-4899-85D7-161D0E847E62}"/>
          </ac:spMkLst>
        </pc:spChg>
        <pc:spChg chg="add del">
          <ac:chgData name="Vincent, Tracy (DHHS)" userId="11a7d13a-f6ed-4651-a8c7-f3ac3dbdca94" providerId="ADAL" clId="{BC09A6FF-B725-4EDF-9AD9-CB699F8EA44C}" dt="2022-09-07T18:32:38.262" v="1747" actId="26606"/>
          <ac:spMkLst>
            <pc:docMk/>
            <pc:sldMk cId="395137531" sldId="909"/>
            <ac:spMk id="90" creationId="{E8035907-EB9C-4E11-8A9B-D25B0AD8D749}"/>
          </ac:spMkLst>
        </pc:spChg>
        <pc:spChg chg="add del">
          <ac:chgData name="Vincent, Tracy (DHHS)" userId="11a7d13a-f6ed-4651-a8c7-f3ac3dbdca94" providerId="ADAL" clId="{BC09A6FF-B725-4EDF-9AD9-CB699F8EA44C}" dt="2022-09-07T18:32:38.262" v="1747" actId="26606"/>
          <ac:spMkLst>
            <pc:docMk/>
            <pc:sldMk cId="395137531" sldId="909"/>
            <ac:spMk id="91" creationId="{D9C69FA7-0958-4ED9-A0DF-E87A0C137BF5}"/>
          </ac:spMkLst>
        </pc:spChg>
        <pc:spChg chg="add">
          <ac:chgData name="Vincent, Tracy (DHHS)" userId="11a7d13a-f6ed-4651-a8c7-f3ac3dbdca94" providerId="ADAL" clId="{BC09A6FF-B725-4EDF-9AD9-CB699F8EA44C}" dt="2022-09-07T18:32:38.282" v="1748" actId="26606"/>
          <ac:spMkLst>
            <pc:docMk/>
            <pc:sldMk cId="395137531" sldId="909"/>
            <ac:spMk id="95" creationId="{4BC66A0E-E5D5-4E7D-9B93-33945A88C2A2}"/>
          </ac:spMkLst>
        </pc:spChg>
        <pc:spChg chg="add">
          <ac:chgData name="Vincent, Tracy (DHHS)" userId="11a7d13a-f6ed-4651-a8c7-f3ac3dbdca94" providerId="ADAL" clId="{BC09A6FF-B725-4EDF-9AD9-CB699F8EA44C}" dt="2022-09-07T18:32:38.282" v="1748" actId="26606"/>
          <ac:spMkLst>
            <pc:docMk/>
            <pc:sldMk cId="395137531" sldId="909"/>
            <ac:spMk id="96" creationId="{5F90B9E6-5D91-4146-881E-1C680D9C758F}"/>
          </ac:spMkLst>
        </pc:spChg>
        <pc:spChg chg="add">
          <ac:chgData name="Vincent, Tracy (DHHS)" userId="11a7d13a-f6ed-4651-a8c7-f3ac3dbdca94" providerId="ADAL" clId="{BC09A6FF-B725-4EDF-9AD9-CB699F8EA44C}" dt="2022-09-07T18:32:38.282" v="1748" actId="26606"/>
          <ac:spMkLst>
            <pc:docMk/>
            <pc:sldMk cId="395137531" sldId="909"/>
            <ac:spMk id="97" creationId="{A24B8EE7-D55B-4678-8F34-54296AEC75E4}"/>
          </ac:spMkLst>
        </pc:spChg>
        <pc:grpChg chg="add del">
          <ac:chgData name="Vincent, Tracy (DHHS)" userId="11a7d13a-f6ed-4651-a8c7-f3ac3dbdca94" providerId="ADAL" clId="{BC09A6FF-B725-4EDF-9AD9-CB699F8EA44C}" dt="2022-09-07T18:24:33.193" v="1734" actId="26606"/>
          <ac:grpSpMkLst>
            <pc:docMk/>
            <pc:sldMk cId="395137531" sldId="909"/>
            <ac:grpSpMk id="41" creationId="{B4CFDD4A-4FA1-4CD9-90D5-E253C2040BA3}"/>
          </ac:grpSpMkLst>
        </pc:grpChg>
        <pc:grpChg chg="add del">
          <ac:chgData name="Vincent, Tracy (DHHS)" userId="11a7d13a-f6ed-4651-a8c7-f3ac3dbdca94" providerId="ADAL" clId="{BC09A6FF-B725-4EDF-9AD9-CB699F8EA44C}" dt="2022-09-07T18:32:38.282" v="1748" actId="26606"/>
          <ac:grpSpMkLst>
            <pc:docMk/>
            <pc:sldMk cId="395137531" sldId="909"/>
            <ac:grpSpMk id="59" creationId="{9DCECFD5-4C30-4892-9FF0-540E17955A55}"/>
          </ac:grpSpMkLst>
        </pc:grpChg>
        <pc:grpChg chg="add del">
          <ac:chgData name="Vincent, Tracy (DHHS)" userId="11a7d13a-f6ed-4651-a8c7-f3ac3dbdca94" providerId="ADAL" clId="{BC09A6FF-B725-4EDF-9AD9-CB699F8EA44C}" dt="2022-09-07T18:32:30.520" v="1741" actId="26606"/>
          <ac:grpSpMkLst>
            <pc:docMk/>
            <pc:sldMk cId="395137531" sldId="909"/>
            <ac:grpSpMk id="74" creationId="{49F6A645-6137-4F43-8E88-D91CC337D5B7}"/>
          </ac:grpSpMkLst>
        </pc:grpChg>
        <pc:grpChg chg="add del">
          <ac:chgData name="Vincent, Tracy (DHHS)" userId="11a7d13a-f6ed-4651-a8c7-f3ac3dbdca94" providerId="ADAL" clId="{BC09A6FF-B725-4EDF-9AD9-CB699F8EA44C}" dt="2022-09-07T18:32:33.828" v="1743" actId="26606"/>
          <ac:grpSpMkLst>
            <pc:docMk/>
            <pc:sldMk cId="395137531" sldId="909"/>
            <ac:grpSpMk id="82" creationId="{49F6A645-6137-4F43-8E88-D91CC337D5B7}"/>
          </ac:grpSpMkLst>
        </pc:grpChg>
        <pc:grpChg chg="add del">
          <ac:chgData name="Vincent, Tracy (DHHS)" userId="11a7d13a-f6ed-4651-a8c7-f3ac3dbdca94" providerId="ADAL" clId="{BC09A6FF-B725-4EDF-9AD9-CB699F8EA44C}" dt="2022-09-07T18:32:38.262" v="1747" actId="26606"/>
          <ac:grpSpMkLst>
            <pc:docMk/>
            <pc:sldMk cId="395137531" sldId="909"/>
            <ac:grpSpMk id="92" creationId="{FDB0A998-A5C6-45CB-ACF3-1CF6399202AB}"/>
          </ac:grpSpMkLst>
        </pc:grpChg>
        <pc:picChg chg="add del">
          <ac:chgData name="Vincent, Tracy (DHHS)" userId="11a7d13a-f6ed-4651-a8c7-f3ac3dbdca94" providerId="ADAL" clId="{BC09A6FF-B725-4EDF-9AD9-CB699F8EA44C}" dt="2022-09-07T18:32:30.520" v="1741" actId="26606"/>
          <ac:picMkLst>
            <pc:docMk/>
            <pc:sldMk cId="395137531" sldId="909"/>
            <ac:picMk id="63" creationId="{47FFE665-26AC-0B41-BCD1-E7119D56A688}"/>
          </ac:picMkLst>
        </pc:picChg>
        <pc:picChg chg="add del">
          <ac:chgData name="Vincent, Tracy (DHHS)" userId="11a7d13a-f6ed-4651-a8c7-f3ac3dbdca94" providerId="ADAL" clId="{BC09A6FF-B725-4EDF-9AD9-CB699F8EA44C}" dt="2022-09-07T18:32:33.828" v="1743" actId="26606"/>
          <ac:picMkLst>
            <pc:docMk/>
            <pc:sldMk cId="395137531" sldId="909"/>
            <ac:picMk id="85" creationId="{E34A0597-1133-9F6F-93FB-D2928E4DDDD0}"/>
          </ac:picMkLst>
        </pc:picChg>
      </pc:sldChg>
      <pc:sldChg chg="del">
        <pc:chgData name="Vincent, Tracy (DHHS)" userId="11a7d13a-f6ed-4651-a8c7-f3ac3dbdca94" providerId="ADAL" clId="{BC09A6FF-B725-4EDF-9AD9-CB699F8EA44C}" dt="2022-09-07T18:31:50.434" v="1739" actId="2696"/>
        <pc:sldMkLst>
          <pc:docMk/>
          <pc:sldMk cId="4139965584" sldId="922"/>
        </pc:sldMkLst>
      </pc:sldChg>
      <pc:sldChg chg="del">
        <pc:chgData name="Vincent, Tracy (DHHS)" userId="11a7d13a-f6ed-4651-a8c7-f3ac3dbdca94" providerId="ADAL" clId="{BC09A6FF-B725-4EDF-9AD9-CB699F8EA44C}" dt="2022-09-07T18:21:38.105" v="1724" actId="47"/>
        <pc:sldMkLst>
          <pc:docMk/>
          <pc:sldMk cId="796636756" sldId="924"/>
        </pc:sldMkLst>
      </pc:sldChg>
      <pc:sldChg chg="del mod modShow">
        <pc:chgData name="Vincent, Tracy (DHHS)" userId="11a7d13a-f6ed-4651-a8c7-f3ac3dbdca94" providerId="ADAL" clId="{BC09A6FF-B725-4EDF-9AD9-CB699F8EA44C}" dt="2022-09-08T13:44:10.165" v="3318" actId="47"/>
        <pc:sldMkLst>
          <pc:docMk/>
          <pc:sldMk cId="3061180784" sldId="925"/>
        </pc:sldMkLst>
      </pc:sldChg>
      <pc:sldChg chg="modNotesTx">
        <pc:chgData name="Vincent, Tracy (DHHS)" userId="11a7d13a-f6ed-4651-a8c7-f3ac3dbdca94" providerId="ADAL" clId="{BC09A6FF-B725-4EDF-9AD9-CB699F8EA44C}" dt="2022-10-04T15:45:07.276" v="6112" actId="20577"/>
        <pc:sldMkLst>
          <pc:docMk/>
          <pc:sldMk cId="1518207411" sldId="927"/>
        </pc:sldMkLst>
      </pc:sldChg>
      <pc:sldChg chg="modNotesTx">
        <pc:chgData name="Vincent, Tracy (DHHS)" userId="11a7d13a-f6ed-4651-a8c7-f3ac3dbdca94" providerId="ADAL" clId="{BC09A6FF-B725-4EDF-9AD9-CB699F8EA44C}" dt="2022-10-04T12:32:58.818" v="4800" actId="20577"/>
        <pc:sldMkLst>
          <pc:docMk/>
          <pc:sldMk cId="1136729203" sldId="930"/>
        </pc:sldMkLst>
      </pc:sldChg>
      <pc:sldChg chg="del">
        <pc:chgData name="Vincent, Tracy (DHHS)" userId="11a7d13a-f6ed-4651-a8c7-f3ac3dbdca94" providerId="ADAL" clId="{BC09A6FF-B725-4EDF-9AD9-CB699F8EA44C}" dt="2022-09-07T18:26:06.070" v="1738" actId="2696"/>
        <pc:sldMkLst>
          <pc:docMk/>
          <pc:sldMk cId="4250576315" sldId="931"/>
        </pc:sldMkLst>
      </pc:sldChg>
      <pc:sldChg chg="modSp del mod ord modShow">
        <pc:chgData name="Vincent, Tracy (DHHS)" userId="11a7d13a-f6ed-4651-a8c7-f3ac3dbdca94" providerId="ADAL" clId="{BC09A6FF-B725-4EDF-9AD9-CB699F8EA44C}" dt="2022-09-08T13:20:41.800" v="2801" actId="47"/>
        <pc:sldMkLst>
          <pc:docMk/>
          <pc:sldMk cId="3631310962" sldId="932"/>
        </pc:sldMkLst>
        <pc:spChg chg="mod">
          <ac:chgData name="Vincent, Tracy (DHHS)" userId="11a7d13a-f6ed-4651-a8c7-f3ac3dbdca94" providerId="ADAL" clId="{BC09A6FF-B725-4EDF-9AD9-CB699F8EA44C}" dt="2022-09-08T12:46:17.395" v="2189" actId="20577"/>
          <ac:spMkLst>
            <pc:docMk/>
            <pc:sldMk cId="3631310962" sldId="932"/>
            <ac:spMk id="2" creationId="{00000000-0000-0000-0000-000000000000}"/>
          </ac:spMkLst>
        </pc:spChg>
        <pc:picChg chg="mod">
          <ac:chgData name="Vincent, Tracy (DHHS)" userId="11a7d13a-f6ed-4651-a8c7-f3ac3dbdca94" providerId="ADAL" clId="{BC09A6FF-B725-4EDF-9AD9-CB699F8EA44C}" dt="2022-09-08T12:34:37.899" v="1820" actId="14100"/>
          <ac:picMkLst>
            <pc:docMk/>
            <pc:sldMk cId="3631310962" sldId="932"/>
            <ac:picMk id="3" creationId="{CBBF6DC6-B25B-4985-9039-C4CAA336F324}"/>
          </ac:picMkLst>
        </pc:picChg>
      </pc:sldChg>
      <pc:sldChg chg="addSp delSp modSp new del mod setBg modClrScheme chgLayout modNotesTx">
        <pc:chgData name="Vincent, Tracy (DHHS)" userId="11a7d13a-f6ed-4651-a8c7-f3ac3dbdca94" providerId="ADAL" clId="{BC09A6FF-B725-4EDF-9AD9-CB699F8EA44C}" dt="2022-10-10T19:38:41.226" v="6536" actId="47"/>
        <pc:sldMkLst>
          <pc:docMk/>
          <pc:sldMk cId="2792562287" sldId="933"/>
        </pc:sldMkLst>
        <pc:spChg chg="del">
          <ac:chgData name="Vincent, Tracy (DHHS)" userId="11a7d13a-f6ed-4651-a8c7-f3ac3dbdca94" providerId="ADAL" clId="{BC09A6FF-B725-4EDF-9AD9-CB699F8EA44C}" dt="2022-09-07T18:23:29.252" v="1727" actId="700"/>
          <ac:spMkLst>
            <pc:docMk/>
            <pc:sldMk cId="2792562287" sldId="933"/>
            <ac:spMk id="2" creationId="{99CD2A33-A030-D6B4-6DA6-B2CA09B66477}"/>
          </ac:spMkLst>
        </pc:spChg>
        <pc:spChg chg="del">
          <ac:chgData name="Vincent, Tracy (DHHS)" userId="11a7d13a-f6ed-4651-a8c7-f3ac3dbdca94" providerId="ADAL" clId="{BC09A6FF-B725-4EDF-9AD9-CB699F8EA44C}" dt="2022-09-07T18:23:29.252" v="1727" actId="700"/>
          <ac:spMkLst>
            <pc:docMk/>
            <pc:sldMk cId="2792562287" sldId="933"/>
            <ac:spMk id="3" creationId="{25553A2A-3A55-28BB-DDB8-0515ECF7EC11}"/>
          </ac:spMkLst>
        </pc:spChg>
        <pc:spChg chg="add">
          <ac:chgData name="Vincent, Tracy (DHHS)" userId="11a7d13a-f6ed-4651-a8c7-f3ac3dbdca94" providerId="ADAL" clId="{BC09A6FF-B725-4EDF-9AD9-CB699F8EA44C}" dt="2022-09-07T18:23:34.958" v="1729" actId="26606"/>
          <ac:spMkLst>
            <pc:docMk/>
            <pc:sldMk cId="2792562287" sldId="933"/>
            <ac:spMk id="10" creationId="{9C5EC292-991E-4C8F-9F55-D72971A4BB9C}"/>
          </ac:spMkLst>
        </pc:spChg>
        <pc:spChg chg="add">
          <ac:chgData name="Vincent, Tracy (DHHS)" userId="11a7d13a-f6ed-4651-a8c7-f3ac3dbdca94" providerId="ADAL" clId="{BC09A6FF-B725-4EDF-9AD9-CB699F8EA44C}" dt="2022-09-07T18:23:34.958" v="1729" actId="26606"/>
          <ac:spMkLst>
            <pc:docMk/>
            <pc:sldMk cId="2792562287" sldId="933"/>
            <ac:spMk id="12" creationId="{F90B7573-D2CD-4589-B099-E8254726ACC0}"/>
          </ac:spMkLst>
        </pc:spChg>
        <pc:spChg chg="add">
          <ac:chgData name="Vincent, Tracy (DHHS)" userId="11a7d13a-f6ed-4651-a8c7-f3ac3dbdca94" providerId="ADAL" clId="{BC09A6FF-B725-4EDF-9AD9-CB699F8EA44C}" dt="2022-09-07T18:23:34.958" v="1729" actId="26606"/>
          <ac:spMkLst>
            <pc:docMk/>
            <pc:sldMk cId="2792562287" sldId="933"/>
            <ac:spMk id="14" creationId="{C26A041F-C32D-4E9C-AD9A-6F8F9710D957}"/>
          </ac:spMkLst>
        </pc:spChg>
        <pc:picChg chg="add mod">
          <ac:chgData name="Vincent, Tracy (DHHS)" userId="11a7d13a-f6ed-4651-a8c7-f3ac3dbdca94" providerId="ADAL" clId="{BC09A6FF-B725-4EDF-9AD9-CB699F8EA44C}" dt="2022-09-08T13:23:18.345" v="2808" actId="14100"/>
          <ac:picMkLst>
            <pc:docMk/>
            <pc:sldMk cId="2792562287" sldId="933"/>
            <ac:picMk id="5" creationId="{7D733F43-2801-0AE5-EE29-91B574C91BF6}"/>
          </ac:picMkLst>
        </pc:picChg>
      </pc:sldChg>
      <pc:sldChg chg="modSp mod modNotesTx">
        <pc:chgData name="Vincent, Tracy (DHHS)" userId="11a7d13a-f6ed-4651-a8c7-f3ac3dbdca94" providerId="ADAL" clId="{BC09A6FF-B725-4EDF-9AD9-CB699F8EA44C}" dt="2022-10-18T12:46:43.055" v="12172" actId="20577"/>
        <pc:sldMkLst>
          <pc:docMk/>
          <pc:sldMk cId="681285510" sldId="934"/>
        </pc:sldMkLst>
        <pc:spChg chg="mod">
          <ac:chgData name="Vincent, Tracy (DHHS)" userId="11a7d13a-f6ed-4651-a8c7-f3ac3dbdca94" providerId="ADAL" clId="{BC09A6FF-B725-4EDF-9AD9-CB699F8EA44C}" dt="2022-09-08T12:40:20.497" v="2178" actId="20577"/>
          <ac:spMkLst>
            <pc:docMk/>
            <pc:sldMk cId="681285510" sldId="934"/>
            <ac:spMk id="14" creationId="{00000000-0000-0000-0000-000000000000}"/>
          </ac:spMkLst>
        </pc:spChg>
        <pc:picChg chg="mod">
          <ac:chgData name="Vincent, Tracy (DHHS)" userId="11a7d13a-f6ed-4651-a8c7-f3ac3dbdca94" providerId="ADAL" clId="{BC09A6FF-B725-4EDF-9AD9-CB699F8EA44C}" dt="2022-09-08T12:40:14.911" v="2176" actId="1076"/>
          <ac:picMkLst>
            <pc:docMk/>
            <pc:sldMk cId="681285510" sldId="934"/>
            <ac:picMk id="4" creationId="{00000000-0000-0000-0000-000000000000}"/>
          </ac:picMkLst>
        </pc:picChg>
      </pc:sldChg>
      <pc:sldChg chg="delSp modSp del mod modNotesTx">
        <pc:chgData name="Vincent, Tracy (DHHS)" userId="11a7d13a-f6ed-4651-a8c7-f3ac3dbdca94" providerId="ADAL" clId="{BC09A6FF-B725-4EDF-9AD9-CB699F8EA44C}" dt="2022-09-08T13:51:08.209" v="4032" actId="2696"/>
        <pc:sldMkLst>
          <pc:docMk/>
          <pc:sldMk cId="3289186686" sldId="935"/>
        </pc:sldMkLst>
        <pc:spChg chg="mod">
          <ac:chgData name="Vincent, Tracy (DHHS)" userId="11a7d13a-f6ed-4651-a8c7-f3ac3dbdca94" providerId="ADAL" clId="{BC09A6FF-B725-4EDF-9AD9-CB699F8EA44C}" dt="2022-09-07T18:40:32.661" v="1812" actId="255"/>
          <ac:spMkLst>
            <pc:docMk/>
            <pc:sldMk cId="3289186686" sldId="935"/>
            <ac:spMk id="2" creationId="{00000000-0000-0000-0000-000000000000}"/>
          </ac:spMkLst>
        </pc:spChg>
        <pc:spChg chg="del mod">
          <ac:chgData name="Vincent, Tracy (DHHS)" userId="11a7d13a-f6ed-4651-a8c7-f3ac3dbdca94" providerId="ADAL" clId="{BC09A6FF-B725-4EDF-9AD9-CB699F8EA44C}" dt="2022-09-07T18:40:26.768" v="1811" actId="478"/>
          <ac:spMkLst>
            <pc:docMk/>
            <pc:sldMk cId="3289186686" sldId="935"/>
            <ac:spMk id="3" creationId="{00000000-0000-0000-0000-000000000000}"/>
          </ac:spMkLst>
        </pc:spChg>
      </pc:sldChg>
      <pc:sldChg chg="modSp new del mod modNotesTx">
        <pc:chgData name="Vincent, Tracy (DHHS)" userId="11a7d13a-f6ed-4651-a8c7-f3ac3dbdca94" providerId="ADAL" clId="{BC09A6FF-B725-4EDF-9AD9-CB699F8EA44C}" dt="2022-10-10T19:38:03.242" v="6535" actId="47"/>
        <pc:sldMkLst>
          <pc:docMk/>
          <pc:sldMk cId="3421009219" sldId="936"/>
        </pc:sldMkLst>
        <pc:spChg chg="mod">
          <ac:chgData name="Vincent, Tracy (DHHS)" userId="11a7d13a-f6ed-4651-a8c7-f3ac3dbdca94" providerId="ADAL" clId="{BC09A6FF-B725-4EDF-9AD9-CB699F8EA44C}" dt="2022-09-08T12:50:58.827" v="2229" actId="122"/>
          <ac:spMkLst>
            <pc:docMk/>
            <pc:sldMk cId="3421009219" sldId="936"/>
            <ac:spMk id="2" creationId="{F914DD80-50D6-3536-2955-64CECF67E366}"/>
          </ac:spMkLst>
        </pc:spChg>
        <pc:spChg chg="mod">
          <ac:chgData name="Vincent, Tracy (DHHS)" userId="11a7d13a-f6ed-4651-a8c7-f3ac3dbdca94" providerId="ADAL" clId="{BC09A6FF-B725-4EDF-9AD9-CB699F8EA44C}" dt="2022-09-08T12:51:49.539" v="2347" actId="20577"/>
          <ac:spMkLst>
            <pc:docMk/>
            <pc:sldMk cId="3421009219" sldId="936"/>
            <ac:spMk id="3" creationId="{C302964B-43E3-3D5C-37FF-FE111180E0F7}"/>
          </ac:spMkLst>
        </pc:spChg>
      </pc:sldChg>
      <pc:sldChg chg="addSp modSp new mod setBg modNotesTx">
        <pc:chgData name="Vincent, Tracy (DHHS)" userId="11a7d13a-f6ed-4651-a8c7-f3ac3dbdca94" providerId="ADAL" clId="{BC09A6FF-B725-4EDF-9AD9-CB699F8EA44C}" dt="2022-10-17T13:11:20.965" v="7698" actId="20577"/>
        <pc:sldMkLst>
          <pc:docMk/>
          <pc:sldMk cId="3547895221" sldId="937"/>
        </pc:sldMkLst>
        <pc:picChg chg="add mod">
          <ac:chgData name="Vincent, Tracy (DHHS)" userId="11a7d13a-f6ed-4651-a8c7-f3ac3dbdca94" providerId="ADAL" clId="{BC09A6FF-B725-4EDF-9AD9-CB699F8EA44C}" dt="2022-09-08T12:53:35.716" v="2363" actId="26606"/>
          <ac:picMkLst>
            <pc:docMk/>
            <pc:sldMk cId="3547895221" sldId="937"/>
            <ac:picMk id="3" creationId="{7499E9EE-3D73-AA39-A5B0-4E69820E92D8}"/>
          </ac:picMkLst>
        </pc:picChg>
      </pc:sldChg>
      <pc:sldChg chg="addSp delSp modSp new mod modClrScheme chgLayout modNotesTx">
        <pc:chgData name="Vincent, Tracy (DHHS)" userId="11a7d13a-f6ed-4651-a8c7-f3ac3dbdca94" providerId="ADAL" clId="{BC09A6FF-B725-4EDF-9AD9-CB699F8EA44C}" dt="2022-10-04T15:38:31.986" v="5597" actId="20577"/>
        <pc:sldMkLst>
          <pc:docMk/>
          <pc:sldMk cId="3713122786" sldId="938"/>
        </pc:sldMkLst>
        <pc:spChg chg="del">
          <ac:chgData name="Vincent, Tracy (DHHS)" userId="11a7d13a-f6ed-4651-a8c7-f3ac3dbdca94" providerId="ADAL" clId="{BC09A6FF-B725-4EDF-9AD9-CB699F8EA44C}" dt="2022-09-08T12:54:38.332" v="2365" actId="700"/>
          <ac:spMkLst>
            <pc:docMk/>
            <pc:sldMk cId="3713122786" sldId="938"/>
            <ac:spMk id="2" creationId="{179D6D11-9517-F12F-874B-CABC5978B136}"/>
          </ac:spMkLst>
        </pc:spChg>
        <pc:spChg chg="del">
          <ac:chgData name="Vincent, Tracy (DHHS)" userId="11a7d13a-f6ed-4651-a8c7-f3ac3dbdca94" providerId="ADAL" clId="{BC09A6FF-B725-4EDF-9AD9-CB699F8EA44C}" dt="2022-09-08T12:54:38.332" v="2365" actId="700"/>
          <ac:spMkLst>
            <pc:docMk/>
            <pc:sldMk cId="3713122786" sldId="938"/>
            <ac:spMk id="3" creationId="{2E41B322-1269-7418-51F4-1D6A2C945E94}"/>
          </ac:spMkLst>
        </pc:spChg>
        <pc:picChg chg="add mod">
          <ac:chgData name="Vincent, Tracy (DHHS)" userId="11a7d13a-f6ed-4651-a8c7-f3ac3dbdca94" providerId="ADAL" clId="{BC09A6FF-B725-4EDF-9AD9-CB699F8EA44C}" dt="2022-09-08T12:55:42.954" v="2376" actId="14100"/>
          <ac:picMkLst>
            <pc:docMk/>
            <pc:sldMk cId="3713122786" sldId="938"/>
            <ac:picMk id="5" creationId="{B8E2D25F-C913-D90F-485E-3FE8D1EC106A}"/>
          </ac:picMkLst>
        </pc:picChg>
      </pc:sldChg>
      <pc:sldChg chg="addSp modSp new mod modNotesTx">
        <pc:chgData name="Vincent, Tracy (DHHS)" userId="11a7d13a-f6ed-4651-a8c7-f3ac3dbdca94" providerId="ADAL" clId="{BC09A6FF-B725-4EDF-9AD9-CB699F8EA44C}" dt="2022-10-04T15:40:42.647" v="5975" actId="20577"/>
        <pc:sldMkLst>
          <pc:docMk/>
          <pc:sldMk cId="3322238329" sldId="939"/>
        </pc:sldMkLst>
        <pc:picChg chg="add mod">
          <ac:chgData name="Vincent, Tracy (DHHS)" userId="11a7d13a-f6ed-4651-a8c7-f3ac3dbdca94" providerId="ADAL" clId="{BC09A6FF-B725-4EDF-9AD9-CB699F8EA44C}" dt="2022-09-08T12:55:30.282" v="2373" actId="14100"/>
          <ac:picMkLst>
            <pc:docMk/>
            <pc:sldMk cId="3322238329" sldId="939"/>
            <ac:picMk id="3" creationId="{B474E75F-DCF7-47B6-925A-99338E44B0C1}"/>
          </ac:picMkLst>
        </pc:picChg>
      </pc:sldChg>
      <pc:sldChg chg="modSp new mod">
        <pc:chgData name="Vincent, Tracy (DHHS)" userId="11a7d13a-f6ed-4651-a8c7-f3ac3dbdca94" providerId="ADAL" clId="{BC09A6FF-B725-4EDF-9AD9-CB699F8EA44C}" dt="2022-09-08T12:59:34.333" v="2712" actId="122"/>
        <pc:sldMkLst>
          <pc:docMk/>
          <pc:sldMk cId="3820621518" sldId="940"/>
        </pc:sldMkLst>
        <pc:spChg chg="mod">
          <ac:chgData name="Vincent, Tracy (DHHS)" userId="11a7d13a-f6ed-4651-a8c7-f3ac3dbdca94" providerId="ADAL" clId="{BC09A6FF-B725-4EDF-9AD9-CB699F8EA44C}" dt="2022-09-08T12:59:34.333" v="2712" actId="122"/>
          <ac:spMkLst>
            <pc:docMk/>
            <pc:sldMk cId="3820621518" sldId="940"/>
            <ac:spMk id="2" creationId="{6BCB5A2B-A29A-AE61-7DA2-0A770AA55758}"/>
          </ac:spMkLst>
        </pc:spChg>
        <pc:spChg chg="mod">
          <ac:chgData name="Vincent, Tracy (DHHS)" userId="11a7d13a-f6ed-4651-a8c7-f3ac3dbdca94" providerId="ADAL" clId="{BC09A6FF-B725-4EDF-9AD9-CB699F8EA44C}" dt="2022-09-08T12:59:01.066" v="2709" actId="255"/>
          <ac:spMkLst>
            <pc:docMk/>
            <pc:sldMk cId="3820621518" sldId="940"/>
            <ac:spMk id="3" creationId="{E9A7F3E1-9438-687A-BC41-B6F2AB55DD60}"/>
          </ac:spMkLst>
        </pc:spChg>
      </pc:sldChg>
      <pc:sldChg chg="addSp delSp modSp new mod modClrScheme chgLayout">
        <pc:chgData name="Vincent, Tracy (DHHS)" userId="11a7d13a-f6ed-4651-a8c7-f3ac3dbdca94" providerId="ADAL" clId="{BC09A6FF-B725-4EDF-9AD9-CB699F8EA44C}" dt="2022-09-08T13:04:07.921" v="2717" actId="14100"/>
        <pc:sldMkLst>
          <pc:docMk/>
          <pc:sldMk cId="4140169481" sldId="941"/>
        </pc:sldMkLst>
        <pc:spChg chg="del">
          <ac:chgData name="Vincent, Tracy (DHHS)" userId="11a7d13a-f6ed-4651-a8c7-f3ac3dbdca94" providerId="ADAL" clId="{BC09A6FF-B725-4EDF-9AD9-CB699F8EA44C}" dt="2022-09-08T13:03:52.096" v="2714" actId="700"/>
          <ac:spMkLst>
            <pc:docMk/>
            <pc:sldMk cId="4140169481" sldId="941"/>
            <ac:spMk id="2" creationId="{87BE0423-BBC4-7C5D-610A-3CE785B91F57}"/>
          </ac:spMkLst>
        </pc:spChg>
        <pc:spChg chg="del">
          <ac:chgData name="Vincent, Tracy (DHHS)" userId="11a7d13a-f6ed-4651-a8c7-f3ac3dbdca94" providerId="ADAL" clId="{BC09A6FF-B725-4EDF-9AD9-CB699F8EA44C}" dt="2022-09-08T13:03:52.096" v="2714" actId="700"/>
          <ac:spMkLst>
            <pc:docMk/>
            <pc:sldMk cId="4140169481" sldId="941"/>
            <ac:spMk id="3" creationId="{24404DC8-59E3-9779-A57C-9134C26CD5FF}"/>
          </ac:spMkLst>
        </pc:spChg>
        <pc:picChg chg="add mod">
          <ac:chgData name="Vincent, Tracy (DHHS)" userId="11a7d13a-f6ed-4651-a8c7-f3ac3dbdca94" providerId="ADAL" clId="{BC09A6FF-B725-4EDF-9AD9-CB699F8EA44C}" dt="2022-09-08T13:04:07.921" v="2717" actId="14100"/>
          <ac:picMkLst>
            <pc:docMk/>
            <pc:sldMk cId="4140169481" sldId="941"/>
            <ac:picMk id="5" creationId="{EF1AD1C0-F461-EC74-37EA-D59C0799E4C4}"/>
          </ac:picMkLst>
        </pc:picChg>
      </pc:sldChg>
      <pc:sldChg chg="addSp delSp modSp new mod modClrScheme chgLayout modNotesTx">
        <pc:chgData name="Vincent, Tracy (DHHS)" userId="11a7d13a-f6ed-4651-a8c7-f3ac3dbdca94" providerId="ADAL" clId="{BC09A6FF-B725-4EDF-9AD9-CB699F8EA44C}" dt="2022-10-04T12:43:30.762" v="4958" actId="20577"/>
        <pc:sldMkLst>
          <pc:docMk/>
          <pc:sldMk cId="2391931364" sldId="942"/>
        </pc:sldMkLst>
        <pc:spChg chg="del">
          <ac:chgData name="Vincent, Tracy (DHHS)" userId="11a7d13a-f6ed-4651-a8c7-f3ac3dbdca94" providerId="ADAL" clId="{BC09A6FF-B725-4EDF-9AD9-CB699F8EA44C}" dt="2022-09-08T13:05:18.859" v="2719" actId="700"/>
          <ac:spMkLst>
            <pc:docMk/>
            <pc:sldMk cId="2391931364" sldId="942"/>
            <ac:spMk id="2" creationId="{CD6F4386-70E0-5D63-7E7A-9D3C2CDB7144}"/>
          </ac:spMkLst>
        </pc:spChg>
        <pc:spChg chg="del">
          <ac:chgData name="Vincent, Tracy (DHHS)" userId="11a7d13a-f6ed-4651-a8c7-f3ac3dbdca94" providerId="ADAL" clId="{BC09A6FF-B725-4EDF-9AD9-CB699F8EA44C}" dt="2022-09-08T13:05:18.859" v="2719" actId="700"/>
          <ac:spMkLst>
            <pc:docMk/>
            <pc:sldMk cId="2391931364" sldId="942"/>
            <ac:spMk id="3" creationId="{0CDF29FC-31AD-F105-168F-A67548E4C2F8}"/>
          </ac:spMkLst>
        </pc:spChg>
        <pc:picChg chg="add mod">
          <ac:chgData name="Vincent, Tracy (DHHS)" userId="11a7d13a-f6ed-4651-a8c7-f3ac3dbdca94" providerId="ADAL" clId="{BC09A6FF-B725-4EDF-9AD9-CB699F8EA44C}" dt="2022-09-08T13:05:27.376" v="2722" actId="14100"/>
          <ac:picMkLst>
            <pc:docMk/>
            <pc:sldMk cId="2391931364" sldId="942"/>
            <ac:picMk id="5" creationId="{609BCD30-B8BE-3545-F0CD-4A4747C2C11D}"/>
          </ac:picMkLst>
        </pc:picChg>
      </pc:sldChg>
      <pc:sldChg chg="addSp modSp new mod">
        <pc:chgData name="Vincent, Tracy (DHHS)" userId="11a7d13a-f6ed-4651-a8c7-f3ac3dbdca94" providerId="ADAL" clId="{BC09A6FF-B725-4EDF-9AD9-CB699F8EA44C}" dt="2022-09-08T13:06:05.250" v="2726" actId="14100"/>
        <pc:sldMkLst>
          <pc:docMk/>
          <pc:sldMk cId="3007593134" sldId="943"/>
        </pc:sldMkLst>
        <pc:picChg chg="add mod">
          <ac:chgData name="Vincent, Tracy (DHHS)" userId="11a7d13a-f6ed-4651-a8c7-f3ac3dbdca94" providerId="ADAL" clId="{BC09A6FF-B725-4EDF-9AD9-CB699F8EA44C}" dt="2022-09-08T13:06:05.250" v="2726" actId="14100"/>
          <ac:picMkLst>
            <pc:docMk/>
            <pc:sldMk cId="3007593134" sldId="943"/>
            <ac:picMk id="3" creationId="{3F45E3D5-6103-AAD0-941A-7F11313F0910}"/>
          </ac:picMkLst>
        </pc:picChg>
      </pc:sldChg>
      <pc:sldChg chg="addSp modSp new mod modNotesTx">
        <pc:chgData name="Vincent, Tracy (DHHS)" userId="11a7d13a-f6ed-4651-a8c7-f3ac3dbdca94" providerId="ADAL" clId="{BC09A6FF-B725-4EDF-9AD9-CB699F8EA44C}" dt="2022-10-04T12:45:39.202" v="5209" actId="20577"/>
        <pc:sldMkLst>
          <pc:docMk/>
          <pc:sldMk cId="494620534" sldId="944"/>
        </pc:sldMkLst>
        <pc:picChg chg="add mod">
          <ac:chgData name="Vincent, Tracy (DHHS)" userId="11a7d13a-f6ed-4651-a8c7-f3ac3dbdca94" providerId="ADAL" clId="{BC09A6FF-B725-4EDF-9AD9-CB699F8EA44C}" dt="2022-09-08T13:06:42.050" v="2730" actId="14100"/>
          <ac:picMkLst>
            <pc:docMk/>
            <pc:sldMk cId="494620534" sldId="944"/>
            <ac:picMk id="3" creationId="{8C2D62D9-608F-0570-8769-FDACB1B56C19}"/>
          </ac:picMkLst>
        </pc:picChg>
      </pc:sldChg>
      <pc:sldChg chg="addSp modSp new mod">
        <pc:chgData name="Vincent, Tracy (DHHS)" userId="11a7d13a-f6ed-4651-a8c7-f3ac3dbdca94" providerId="ADAL" clId="{BC09A6FF-B725-4EDF-9AD9-CB699F8EA44C}" dt="2022-09-08T13:08:02.417" v="2738" actId="1076"/>
        <pc:sldMkLst>
          <pc:docMk/>
          <pc:sldMk cId="375791078" sldId="945"/>
        </pc:sldMkLst>
        <pc:picChg chg="add mod">
          <ac:chgData name="Vincent, Tracy (DHHS)" userId="11a7d13a-f6ed-4651-a8c7-f3ac3dbdca94" providerId="ADAL" clId="{BC09A6FF-B725-4EDF-9AD9-CB699F8EA44C}" dt="2022-09-08T13:07:13.899" v="2734" actId="14100"/>
          <ac:picMkLst>
            <pc:docMk/>
            <pc:sldMk cId="375791078" sldId="945"/>
            <ac:picMk id="3" creationId="{BCCEC7CC-D467-9036-5B62-ADAF4BB512FE}"/>
          </ac:picMkLst>
        </pc:picChg>
        <pc:picChg chg="add mod">
          <ac:chgData name="Vincent, Tracy (DHHS)" userId="11a7d13a-f6ed-4651-a8c7-f3ac3dbdca94" providerId="ADAL" clId="{BC09A6FF-B725-4EDF-9AD9-CB699F8EA44C}" dt="2022-09-08T13:08:02.417" v="2738" actId="1076"/>
          <ac:picMkLst>
            <pc:docMk/>
            <pc:sldMk cId="375791078" sldId="945"/>
            <ac:picMk id="5" creationId="{4A684807-161E-A58F-1F03-F047A83C85A5}"/>
          </ac:picMkLst>
        </pc:picChg>
      </pc:sldChg>
      <pc:sldChg chg="addSp delSp modSp new mod modClrScheme chgLayout modNotesTx">
        <pc:chgData name="Vincent, Tracy (DHHS)" userId="11a7d13a-f6ed-4651-a8c7-f3ac3dbdca94" providerId="ADAL" clId="{BC09A6FF-B725-4EDF-9AD9-CB699F8EA44C}" dt="2022-10-18T14:58:45.857" v="14176" actId="20577"/>
        <pc:sldMkLst>
          <pc:docMk/>
          <pc:sldMk cId="1399132827" sldId="946"/>
        </pc:sldMkLst>
        <pc:spChg chg="del mod ord">
          <ac:chgData name="Vincent, Tracy (DHHS)" userId="11a7d13a-f6ed-4651-a8c7-f3ac3dbdca94" providerId="ADAL" clId="{BC09A6FF-B725-4EDF-9AD9-CB699F8EA44C}" dt="2022-09-08T13:31:09.721" v="2845" actId="700"/>
          <ac:spMkLst>
            <pc:docMk/>
            <pc:sldMk cId="1399132827" sldId="946"/>
            <ac:spMk id="2" creationId="{7BA9BF1C-E919-2E50-9F24-9461C994563D}"/>
          </ac:spMkLst>
        </pc:spChg>
        <pc:spChg chg="del mod ord">
          <ac:chgData name="Vincent, Tracy (DHHS)" userId="11a7d13a-f6ed-4651-a8c7-f3ac3dbdca94" providerId="ADAL" clId="{BC09A6FF-B725-4EDF-9AD9-CB699F8EA44C}" dt="2022-09-08T13:31:09.721" v="2845" actId="700"/>
          <ac:spMkLst>
            <pc:docMk/>
            <pc:sldMk cId="1399132827" sldId="946"/>
            <ac:spMk id="3" creationId="{7A692D1B-4ACD-1D13-B217-ABCF251FA662}"/>
          </ac:spMkLst>
        </pc:spChg>
        <pc:spChg chg="add mod ord">
          <ac:chgData name="Vincent, Tracy (DHHS)" userId="11a7d13a-f6ed-4651-a8c7-f3ac3dbdca94" providerId="ADAL" clId="{BC09A6FF-B725-4EDF-9AD9-CB699F8EA44C}" dt="2022-09-08T13:41:43.225" v="3000" actId="2711"/>
          <ac:spMkLst>
            <pc:docMk/>
            <pc:sldMk cId="1399132827" sldId="946"/>
            <ac:spMk id="4" creationId="{E36FB7B7-539D-A601-59FB-799E9C2AD35B}"/>
          </ac:spMkLst>
        </pc:spChg>
        <pc:spChg chg="add del mod ord">
          <ac:chgData name="Vincent, Tracy (DHHS)" userId="11a7d13a-f6ed-4651-a8c7-f3ac3dbdca94" providerId="ADAL" clId="{BC09A6FF-B725-4EDF-9AD9-CB699F8EA44C}" dt="2022-09-08T13:35:14.612" v="2888" actId="22"/>
          <ac:spMkLst>
            <pc:docMk/>
            <pc:sldMk cId="1399132827" sldId="946"/>
            <ac:spMk id="5" creationId="{BEF510AC-C18D-A279-E78B-36D0755DB8FA}"/>
          </ac:spMkLst>
        </pc:spChg>
        <pc:spChg chg="add del mod ord">
          <ac:chgData name="Vincent, Tracy (DHHS)" userId="11a7d13a-f6ed-4651-a8c7-f3ac3dbdca94" providerId="ADAL" clId="{BC09A6FF-B725-4EDF-9AD9-CB699F8EA44C}" dt="2022-09-08T13:31:51.097" v="2887" actId="22"/>
          <ac:spMkLst>
            <pc:docMk/>
            <pc:sldMk cId="1399132827" sldId="946"/>
            <ac:spMk id="6" creationId="{FE30474A-8890-79FB-53F0-4106A885ABAE}"/>
          </ac:spMkLst>
        </pc:spChg>
        <pc:spChg chg="add del mod">
          <ac:chgData name="Vincent, Tracy (DHHS)" userId="11a7d13a-f6ed-4651-a8c7-f3ac3dbdca94" providerId="ADAL" clId="{BC09A6FF-B725-4EDF-9AD9-CB699F8EA44C}" dt="2022-09-08T13:38:06.947" v="2895" actId="22"/>
          <ac:spMkLst>
            <pc:docMk/>
            <pc:sldMk cId="1399132827" sldId="946"/>
            <ac:spMk id="12" creationId="{BA79EAB3-1E46-061F-758B-67DA26D4DF81}"/>
          </ac:spMkLst>
        </pc:spChg>
        <pc:spChg chg="add del mod">
          <ac:chgData name="Vincent, Tracy (DHHS)" userId="11a7d13a-f6ed-4651-a8c7-f3ac3dbdca94" providerId="ADAL" clId="{BC09A6FF-B725-4EDF-9AD9-CB699F8EA44C}" dt="2022-09-08T14:15:16.955" v="4389" actId="22"/>
          <ac:spMkLst>
            <pc:docMk/>
            <pc:sldMk cId="1399132827" sldId="946"/>
            <ac:spMk id="16" creationId="{ACBCD9AC-04AA-F462-CF83-F5BABE2993DA}"/>
          </ac:spMkLst>
        </pc:spChg>
        <pc:picChg chg="add mod ord">
          <ac:chgData name="Vincent, Tracy (DHHS)" userId="11a7d13a-f6ed-4651-a8c7-f3ac3dbdca94" providerId="ADAL" clId="{BC09A6FF-B725-4EDF-9AD9-CB699F8EA44C}" dt="2022-09-08T13:31:51.097" v="2887" actId="22"/>
          <ac:picMkLst>
            <pc:docMk/>
            <pc:sldMk cId="1399132827" sldId="946"/>
            <ac:picMk id="8" creationId="{0676DD77-DCF6-F0D9-45F4-E36F021BEF50}"/>
          </ac:picMkLst>
        </pc:picChg>
        <pc:picChg chg="add del mod ord">
          <ac:chgData name="Vincent, Tracy (DHHS)" userId="11a7d13a-f6ed-4651-a8c7-f3ac3dbdca94" providerId="ADAL" clId="{BC09A6FF-B725-4EDF-9AD9-CB699F8EA44C}" dt="2022-09-08T13:35:29.258" v="2894" actId="478"/>
          <ac:picMkLst>
            <pc:docMk/>
            <pc:sldMk cId="1399132827" sldId="946"/>
            <ac:picMk id="10" creationId="{99EF9973-EA11-1187-E0B4-88E9DBE6EEAC}"/>
          </ac:picMkLst>
        </pc:picChg>
        <pc:picChg chg="add del mod ord">
          <ac:chgData name="Vincent, Tracy (DHHS)" userId="11a7d13a-f6ed-4651-a8c7-f3ac3dbdca94" providerId="ADAL" clId="{BC09A6FF-B725-4EDF-9AD9-CB699F8EA44C}" dt="2022-09-08T14:15:14.472" v="4388" actId="478"/>
          <ac:picMkLst>
            <pc:docMk/>
            <pc:sldMk cId="1399132827" sldId="946"/>
            <ac:picMk id="14" creationId="{48CC41E1-4B02-B204-E812-13752D2298FD}"/>
          </ac:picMkLst>
        </pc:picChg>
        <pc:picChg chg="add mod ord">
          <ac:chgData name="Vincent, Tracy (DHHS)" userId="11a7d13a-f6ed-4651-a8c7-f3ac3dbdca94" providerId="ADAL" clId="{BC09A6FF-B725-4EDF-9AD9-CB699F8EA44C}" dt="2022-09-08T14:15:31.580" v="4391" actId="14100"/>
          <ac:picMkLst>
            <pc:docMk/>
            <pc:sldMk cId="1399132827" sldId="946"/>
            <ac:picMk id="18" creationId="{640181A0-F085-04CA-21A0-FEE2AE2E13A4}"/>
          </ac:picMkLst>
        </pc:picChg>
      </pc:sldChg>
      <pc:sldChg chg="addSp delSp modSp new mod setBg modClrScheme chgLayout">
        <pc:chgData name="Vincent, Tracy (DHHS)" userId="11a7d13a-f6ed-4651-a8c7-f3ac3dbdca94" providerId="ADAL" clId="{BC09A6FF-B725-4EDF-9AD9-CB699F8EA44C}" dt="2022-09-08T13:42:45.301" v="3005" actId="26606"/>
        <pc:sldMkLst>
          <pc:docMk/>
          <pc:sldMk cId="1503809156" sldId="947"/>
        </pc:sldMkLst>
        <pc:spChg chg="del">
          <ac:chgData name="Vincent, Tracy (DHHS)" userId="11a7d13a-f6ed-4651-a8c7-f3ac3dbdca94" providerId="ADAL" clId="{BC09A6FF-B725-4EDF-9AD9-CB699F8EA44C}" dt="2022-09-08T13:42:40.708" v="3003" actId="700"/>
          <ac:spMkLst>
            <pc:docMk/>
            <pc:sldMk cId="1503809156" sldId="947"/>
            <ac:spMk id="2" creationId="{EA393078-6BB1-8822-C99A-0ED1C9F20DC0}"/>
          </ac:spMkLst>
        </pc:spChg>
        <pc:spChg chg="del">
          <ac:chgData name="Vincent, Tracy (DHHS)" userId="11a7d13a-f6ed-4651-a8c7-f3ac3dbdca94" providerId="ADAL" clId="{BC09A6FF-B725-4EDF-9AD9-CB699F8EA44C}" dt="2022-09-08T13:42:40.708" v="3003" actId="700"/>
          <ac:spMkLst>
            <pc:docMk/>
            <pc:sldMk cId="1503809156" sldId="947"/>
            <ac:spMk id="3" creationId="{4C1F6922-0CF9-FC90-0CAA-C695311325F7}"/>
          </ac:spMkLst>
        </pc:spChg>
        <pc:spChg chg="del">
          <ac:chgData name="Vincent, Tracy (DHHS)" userId="11a7d13a-f6ed-4651-a8c7-f3ac3dbdca94" providerId="ADAL" clId="{BC09A6FF-B725-4EDF-9AD9-CB699F8EA44C}" dt="2022-09-08T13:42:40.708" v="3003" actId="700"/>
          <ac:spMkLst>
            <pc:docMk/>
            <pc:sldMk cId="1503809156" sldId="947"/>
            <ac:spMk id="4" creationId="{6BACFADE-B5F1-F450-D3D6-A371920932D4}"/>
          </ac:spMkLst>
        </pc:spChg>
        <pc:picChg chg="add mod">
          <ac:chgData name="Vincent, Tracy (DHHS)" userId="11a7d13a-f6ed-4651-a8c7-f3ac3dbdca94" providerId="ADAL" clId="{BC09A6FF-B725-4EDF-9AD9-CB699F8EA44C}" dt="2022-09-08T13:42:45.301" v="3005" actId="26606"/>
          <ac:picMkLst>
            <pc:docMk/>
            <pc:sldMk cId="1503809156" sldId="947"/>
            <ac:picMk id="6" creationId="{F6745A54-AAC7-DFC3-DFB3-0C6BEB8C18C7}"/>
          </ac:picMkLst>
        </pc:picChg>
      </pc:sldChg>
      <pc:sldChg chg="addSp modSp del mod setBg modNotesTx">
        <pc:chgData name="Vincent, Tracy (DHHS)" userId="11a7d13a-f6ed-4651-a8c7-f3ac3dbdca94" providerId="ADAL" clId="{BC09A6FF-B725-4EDF-9AD9-CB699F8EA44C}" dt="2022-10-10T19:39:33.685" v="6538" actId="47"/>
        <pc:sldMkLst>
          <pc:docMk/>
          <pc:sldMk cId="1682489552" sldId="948"/>
        </pc:sldMkLst>
        <pc:spChg chg="mod">
          <ac:chgData name="Vincent, Tracy (DHHS)" userId="11a7d13a-f6ed-4651-a8c7-f3ac3dbdca94" providerId="ADAL" clId="{BC09A6FF-B725-4EDF-9AD9-CB699F8EA44C}" dt="2022-10-04T19:47:51.673" v="6480" actId="26606"/>
          <ac:spMkLst>
            <pc:docMk/>
            <pc:sldMk cId="1682489552" sldId="948"/>
            <ac:spMk id="5" creationId="{B978E26D-3D0D-2AF6-AE5C-CA399A178636}"/>
          </ac:spMkLst>
        </pc:spChg>
        <pc:spChg chg="mod">
          <ac:chgData name="Vincent, Tracy (DHHS)" userId="11a7d13a-f6ed-4651-a8c7-f3ac3dbdca94" providerId="ADAL" clId="{BC09A6FF-B725-4EDF-9AD9-CB699F8EA44C}" dt="2022-10-04T19:47:51.673" v="6480" actId="26606"/>
          <ac:spMkLst>
            <pc:docMk/>
            <pc:sldMk cId="1682489552" sldId="948"/>
            <ac:spMk id="6" creationId="{5F0C6C71-F6CE-6148-9B3A-0C2CDAFC9735}"/>
          </ac:spMkLst>
        </pc:spChg>
        <pc:spChg chg="add">
          <ac:chgData name="Vincent, Tracy (DHHS)" userId="11a7d13a-f6ed-4651-a8c7-f3ac3dbdca94" providerId="ADAL" clId="{BC09A6FF-B725-4EDF-9AD9-CB699F8EA44C}" dt="2022-10-04T19:47:51.673" v="6480" actId="26606"/>
          <ac:spMkLst>
            <pc:docMk/>
            <pc:sldMk cId="1682489552" sldId="948"/>
            <ac:spMk id="11" creationId="{5118BA95-03E7-41B7-B442-0AF8C0A7FF68}"/>
          </ac:spMkLst>
        </pc:spChg>
        <pc:spChg chg="add">
          <ac:chgData name="Vincent, Tracy (DHHS)" userId="11a7d13a-f6ed-4651-a8c7-f3ac3dbdca94" providerId="ADAL" clId="{BC09A6FF-B725-4EDF-9AD9-CB699F8EA44C}" dt="2022-10-04T19:47:51.673" v="6480" actId="26606"/>
          <ac:spMkLst>
            <pc:docMk/>
            <pc:sldMk cId="1682489552" sldId="948"/>
            <ac:spMk id="17" creationId="{AD9B3EAD-A2B3-42C4-927C-3455E3E69EE6}"/>
          </ac:spMkLst>
        </pc:spChg>
        <pc:grpChg chg="add">
          <ac:chgData name="Vincent, Tracy (DHHS)" userId="11a7d13a-f6ed-4651-a8c7-f3ac3dbdca94" providerId="ADAL" clId="{BC09A6FF-B725-4EDF-9AD9-CB699F8EA44C}" dt="2022-10-04T19:47:51.673" v="6480" actId="26606"/>
          <ac:grpSpMkLst>
            <pc:docMk/>
            <pc:sldMk cId="1682489552" sldId="948"/>
            <ac:grpSpMk id="13" creationId="{E799C3D5-7D55-4046-808C-F290F456D6EF}"/>
          </ac:grpSpMkLst>
        </pc:grpChg>
      </pc:sldChg>
      <pc:sldChg chg="addSp modSp new del mod modNotesTx">
        <pc:chgData name="Vincent, Tracy (DHHS)" userId="11a7d13a-f6ed-4651-a8c7-f3ac3dbdca94" providerId="ADAL" clId="{BC09A6FF-B725-4EDF-9AD9-CB699F8EA44C}" dt="2022-09-08T13:56:51.372" v="4381" actId="47"/>
        <pc:sldMkLst>
          <pc:docMk/>
          <pc:sldMk cId="3077967784" sldId="948"/>
        </pc:sldMkLst>
        <pc:spChg chg="mod">
          <ac:chgData name="Vincent, Tracy (DHHS)" userId="11a7d13a-f6ed-4651-a8c7-f3ac3dbdca94" providerId="ADAL" clId="{BC09A6FF-B725-4EDF-9AD9-CB699F8EA44C}" dt="2022-09-08T13:49:56.789" v="3931" actId="20577"/>
          <ac:spMkLst>
            <pc:docMk/>
            <pc:sldMk cId="3077967784" sldId="948"/>
            <ac:spMk id="2" creationId="{DFCB8C40-68F5-D1EE-C8C3-331C7288824D}"/>
          </ac:spMkLst>
        </pc:spChg>
        <pc:spChg chg="mod">
          <ac:chgData name="Vincent, Tracy (DHHS)" userId="11a7d13a-f6ed-4651-a8c7-f3ac3dbdca94" providerId="ADAL" clId="{BC09A6FF-B725-4EDF-9AD9-CB699F8EA44C}" dt="2022-09-08T13:52:11.162" v="4055" actId="14100"/>
          <ac:spMkLst>
            <pc:docMk/>
            <pc:sldMk cId="3077967784" sldId="948"/>
            <ac:spMk id="3" creationId="{3530C2A0-F5DB-C113-3555-57B6A6D5320D}"/>
          </ac:spMkLst>
        </pc:spChg>
        <pc:picChg chg="add mod">
          <ac:chgData name="Vincent, Tracy (DHHS)" userId="11a7d13a-f6ed-4651-a8c7-f3ac3dbdca94" providerId="ADAL" clId="{BC09A6FF-B725-4EDF-9AD9-CB699F8EA44C}" dt="2022-09-08T13:53:15.758" v="4060" actId="14100"/>
          <ac:picMkLst>
            <pc:docMk/>
            <pc:sldMk cId="3077967784" sldId="948"/>
            <ac:picMk id="5" creationId="{CE7EA628-E020-F408-CD8F-2E62BD774C22}"/>
          </ac:picMkLst>
        </pc:picChg>
      </pc:sldChg>
      <pc:sldChg chg="modNotesTx">
        <pc:chgData name="Vincent, Tracy (DHHS)" userId="11a7d13a-f6ed-4651-a8c7-f3ac3dbdca94" providerId="ADAL" clId="{BC09A6FF-B725-4EDF-9AD9-CB699F8EA44C}" dt="2022-10-04T12:46:31.084" v="5303" actId="20577"/>
        <pc:sldMkLst>
          <pc:docMk/>
          <pc:sldMk cId="1055637768" sldId="949"/>
        </pc:sldMkLst>
      </pc:sldChg>
      <pc:sldChg chg="addSp delSp modSp new del mod modClrScheme chgLayout">
        <pc:chgData name="Vincent, Tracy (DHHS)" userId="11a7d13a-f6ed-4651-a8c7-f3ac3dbdca94" providerId="ADAL" clId="{BC09A6FF-B725-4EDF-9AD9-CB699F8EA44C}" dt="2022-09-08T14:01:07.280" v="4382" actId="2696"/>
        <pc:sldMkLst>
          <pc:docMk/>
          <pc:sldMk cId="2896675904" sldId="949"/>
        </pc:sldMkLst>
        <pc:spChg chg="del mod ord">
          <ac:chgData name="Vincent, Tracy (DHHS)" userId="11a7d13a-f6ed-4651-a8c7-f3ac3dbdca94" providerId="ADAL" clId="{BC09A6FF-B725-4EDF-9AD9-CB699F8EA44C}" dt="2022-09-08T13:53:27.968" v="4062" actId="700"/>
          <ac:spMkLst>
            <pc:docMk/>
            <pc:sldMk cId="2896675904" sldId="949"/>
            <ac:spMk id="2" creationId="{2797DF69-9D3B-1D95-363E-519559C1651F}"/>
          </ac:spMkLst>
        </pc:spChg>
        <pc:spChg chg="del mod ord">
          <ac:chgData name="Vincent, Tracy (DHHS)" userId="11a7d13a-f6ed-4651-a8c7-f3ac3dbdca94" providerId="ADAL" clId="{BC09A6FF-B725-4EDF-9AD9-CB699F8EA44C}" dt="2022-09-08T13:53:27.968" v="4062" actId="700"/>
          <ac:spMkLst>
            <pc:docMk/>
            <pc:sldMk cId="2896675904" sldId="949"/>
            <ac:spMk id="3" creationId="{13BFA86B-2EE0-C703-AA55-4EA04CDC88D9}"/>
          </ac:spMkLst>
        </pc:spChg>
        <pc:spChg chg="add mod ord">
          <ac:chgData name="Vincent, Tracy (DHHS)" userId="11a7d13a-f6ed-4651-a8c7-f3ac3dbdca94" providerId="ADAL" clId="{BC09A6FF-B725-4EDF-9AD9-CB699F8EA44C}" dt="2022-09-08T13:55:39.926" v="4375" actId="122"/>
          <ac:spMkLst>
            <pc:docMk/>
            <pc:sldMk cId="2896675904" sldId="949"/>
            <ac:spMk id="4" creationId="{1895C320-35CE-4B7D-C5FF-1FCEB7AACC03}"/>
          </ac:spMkLst>
        </pc:spChg>
        <pc:spChg chg="add mod ord">
          <ac:chgData name="Vincent, Tracy (DHHS)" userId="11a7d13a-f6ed-4651-a8c7-f3ac3dbdca94" providerId="ADAL" clId="{BC09A6FF-B725-4EDF-9AD9-CB699F8EA44C}" dt="2022-09-08T13:56:30.214" v="4379" actId="20577"/>
          <ac:spMkLst>
            <pc:docMk/>
            <pc:sldMk cId="2896675904" sldId="949"/>
            <ac:spMk id="5" creationId="{7618042A-D91D-3836-A7C0-72C9C54D3A19}"/>
          </ac:spMkLst>
        </pc:spChg>
        <pc:spChg chg="add del mod ord">
          <ac:chgData name="Vincent, Tracy (DHHS)" userId="11a7d13a-f6ed-4651-a8c7-f3ac3dbdca94" providerId="ADAL" clId="{BC09A6FF-B725-4EDF-9AD9-CB699F8EA44C}" dt="2022-09-08T13:53:54.424" v="4138"/>
          <ac:spMkLst>
            <pc:docMk/>
            <pc:sldMk cId="2896675904" sldId="949"/>
            <ac:spMk id="6" creationId="{ADBC2AFB-FDA8-6589-05BD-15E9A6785019}"/>
          </ac:spMkLst>
        </pc:spChg>
        <pc:picChg chg="add mod">
          <ac:chgData name="Vincent, Tracy (DHHS)" userId="11a7d13a-f6ed-4651-a8c7-f3ac3dbdca94" providerId="ADAL" clId="{BC09A6FF-B725-4EDF-9AD9-CB699F8EA44C}" dt="2022-09-08T13:56:41.040" v="4380" actId="14100"/>
          <ac:picMkLst>
            <pc:docMk/>
            <pc:sldMk cId="2896675904" sldId="949"/>
            <ac:picMk id="7" creationId="{BCCB9DEE-344D-F845-006E-25DA0AAA57E1}"/>
          </ac:picMkLst>
        </pc:picChg>
      </pc:sldChg>
      <pc:sldChg chg="addSp delSp modSp new del mod setBg modNotesTx">
        <pc:chgData name="Vincent, Tracy (DHHS)" userId="11a7d13a-f6ed-4651-a8c7-f3ac3dbdca94" providerId="ADAL" clId="{BC09A6FF-B725-4EDF-9AD9-CB699F8EA44C}" dt="2022-10-10T19:40:07.638" v="6541" actId="47"/>
        <pc:sldMkLst>
          <pc:docMk/>
          <pc:sldMk cId="1530079937" sldId="950"/>
        </pc:sldMkLst>
        <pc:spChg chg="mod">
          <ac:chgData name="Vincent, Tracy (DHHS)" userId="11a7d13a-f6ed-4651-a8c7-f3ac3dbdca94" providerId="ADAL" clId="{BC09A6FF-B725-4EDF-9AD9-CB699F8EA44C}" dt="2022-10-04T19:47:55.899" v="6481" actId="26606"/>
          <ac:spMkLst>
            <pc:docMk/>
            <pc:sldMk cId="1530079937" sldId="950"/>
            <ac:spMk id="2" creationId="{0F207B12-4850-042C-220E-6AE474698EE5}"/>
          </ac:spMkLst>
        </pc:spChg>
        <pc:spChg chg="mod">
          <ac:chgData name="Vincent, Tracy (DHHS)" userId="11a7d13a-f6ed-4651-a8c7-f3ac3dbdca94" providerId="ADAL" clId="{BC09A6FF-B725-4EDF-9AD9-CB699F8EA44C}" dt="2022-10-04T19:54:04.825" v="6534" actId="20577"/>
          <ac:spMkLst>
            <pc:docMk/>
            <pc:sldMk cId="1530079937" sldId="950"/>
            <ac:spMk id="3" creationId="{D3D4BA6F-1BEE-B65C-9AEA-F60050B50476}"/>
          </ac:spMkLst>
        </pc:spChg>
        <pc:spChg chg="add">
          <ac:chgData name="Vincent, Tracy (DHHS)" userId="11a7d13a-f6ed-4651-a8c7-f3ac3dbdca94" providerId="ADAL" clId="{BC09A6FF-B725-4EDF-9AD9-CB699F8EA44C}" dt="2022-10-04T19:47:55.899" v="6481" actId="26606"/>
          <ac:spMkLst>
            <pc:docMk/>
            <pc:sldMk cId="1530079937" sldId="950"/>
            <ac:spMk id="8" creationId="{5118BA95-03E7-41B7-B442-0AF8C0A7FF68}"/>
          </ac:spMkLst>
        </pc:spChg>
        <pc:spChg chg="add">
          <ac:chgData name="Vincent, Tracy (DHHS)" userId="11a7d13a-f6ed-4651-a8c7-f3ac3dbdca94" providerId="ADAL" clId="{BC09A6FF-B725-4EDF-9AD9-CB699F8EA44C}" dt="2022-10-04T19:47:55.899" v="6481" actId="26606"/>
          <ac:spMkLst>
            <pc:docMk/>
            <pc:sldMk cId="1530079937" sldId="950"/>
            <ac:spMk id="14" creationId="{AD9B3EAD-A2B3-42C4-927C-3455E3E69EE6}"/>
          </ac:spMkLst>
        </pc:spChg>
        <pc:grpChg chg="add">
          <ac:chgData name="Vincent, Tracy (DHHS)" userId="11a7d13a-f6ed-4651-a8c7-f3ac3dbdca94" providerId="ADAL" clId="{BC09A6FF-B725-4EDF-9AD9-CB699F8EA44C}" dt="2022-10-04T19:47:55.899" v="6481" actId="26606"/>
          <ac:grpSpMkLst>
            <pc:docMk/>
            <pc:sldMk cId="1530079937" sldId="950"/>
            <ac:grpSpMk id="10" creationId="{E799C3D5-7D55-4046-808C-F290F456D6EF}"/>
          </ac:grpSpMkLst>
        </pc:grpChg>
        <pc:graphicFrameChg chg="add del mod">
          <ac:chgData name="Vincent, Tracy (DHHS)" userId="11a7d13a-f6ed-4651-a8c7-f3ac3dbdca94" providerId="ADAL" clId="{BC09A6FF-B725-4EDF-9AD9-CB699F8EA44C}" dt="2022-10-04T19:45:00.948" v="6283"/>
          <ac:graphicFrameMkLst>
            <pc:docMk/>
            <pc:sldMk cId="1530079937" sldId="950"/>
            <ac:graphicFrameMk id="4" creationId="{A199B443-9868-B481-01AA-53B856A709CA}"/>
          </ac:graphicFrameMkLst>
        </pc:graphicFrameChg>
      </pc:sldChg>
      <pc:sldChg chg="modSp mod modNotesTx">
        <pc:chgData name="Vincent, Tracy (DHHS)" userId="11a7d13a-f6ed-4651-a8c7-f3ac3dbdca94" providerId="ADAL" clId="{BC09A6FF-B725-4EDF-9AD9-CB699F8EA44C}" dt="2022-10-18T12:44:51.303" v="12004" actId="20577"/>
        <pc:sldMkLst>
          <pc:docMk/>
          <pc:sldMk cId="1521583010" sldId="951"/>
        </pc:sldMkLst>
        <pc:spChg chg="mod">
          <ac:chgData name="Vincent, Tracy (DHHS)" userId="11a7d13a-f6ed-4651-a8c7-f3ac3dbdca94" providerId="ADAL" clId="{BC09A6FF-B725-4EDF-9AD9-CB699F8EA44C}" dt="2022-10-17T13:06:33.879" v="6727" actId="20577"/>
          <ac:spMkLst>
            <pc:docMk/>
            <pc:sldMk cId="1521583010" sldId="951"/>
            <ac:spMk id="3" creationId="{C302964B-43E3-3D5C-37FF-FE111180E0F7}"/>
          </ac:spMkLst>
        </pc:spChg>
      </pc:sldChg>
      <pc:sldChg chg="modSp mod modNotesTx">
        <pc:chgData name="Vincent, Tracy (DHHS)" userId="11a7d13a-f6ed-4651-a8c7-f3ac3dbdca94" providerId="ADAL" clId="{BC09A6FF-B725-4EDF-9AD9-CB699F8EA44C}" dt="2022-10-18T14:52:25.713" v="13261" actId="6549"/>
        <pc:sldMkLst>
          <pc:docMk/>
          <pc:sldMk cId="3353418965" sldId="952"/>
        </pc:sldMkLst>
        <pc:spChg chg="mod">
          <ac:chgData name="Vincent, Tracy (DHHS)" userId="11a7d13a-f6ed-4651-a8c7-f3ac3dbdca94" providerId="ADAL" clId="{BC09A6FF-B725-4EDF-9AD9-CB699F8EA44C}" dt="2022-10-17T13:32:03.453" v="9228" actId="20577"/>
          <ac:spMkLst>
            <pc:docMk/>
            <pc:sldMk cId="3353418965" sldId="952"/>
            <ac:spMk id="10" creationId="{F2925783-59AF-7D3C-F9DA-DB27EDAA7F7B}"/>
          </ac:spMkLst>
        </pc:spChg>
      </pc:sldChg>
      <pc:sldChg chg="modSp mod modNotesTx">
        <pc:chgData name="Vincent, Tracy (DHHS)" userId="11a7d13a-f6ed-4651-a8c7-f3ac3dbdca94" providerId="ADAL" clId="{BC09A6FF-B725-4EDF-9AD9-CB699F8EA44C}" dt="2022-10-18T14:54:52.357" v="13578" actId="20577"/>
        <pc:sldMkLst>
          <pc:docMk/>
          <pc:sldMk cId="2191832706" sldId="953"/>
        </pc:sldMkLst>
        <pc:spChg chg="mod">
          <ac:chgData name="Vincent, Tracy (DHHS)" userId="11a7d13a-f6ed-4651-a8c7-f3ac3dbdca94" providerId="ADAL" clId="{BC09A6FF-B725-4EDF-9AD9-CB699F8EA44C}" dt="2022-10-17T13:38:14.660" v="10419" actId="20577"/>
          <ac:spMkLst>
            <pc:docMk/>
            <pc:sldMk cId="2191832706" sldId="953"/>
            <ac:spMk id="4" creationId="{AF1FC3CE-F771-1646-DD86-98E2366B5D45}"/>
          </ac:spMkLst>
        </pc:spChg>
      </pc:sldChg>
      <pc:sldChg chg="modNotesTx">
        <pc:chgData name="Vincent, Tracy (DHHS)" userId="11a7d13a-f6ed-4651-a8c7-f3ac3dbdca94" providerId="ADAL" clId="{BC09A6FF-B725-4EDF-9AD9-CB699F8EA44C}" dt="2022-10-18T14:57:29.101" v="13938" actId="20577"/>
        <pc:sldMkLst>
          <pc:docMk/>
          <pc:sldMk cId="598640667" sldId="954"/>
        </pc:sldMkLst>
      </pc:sldChg>
      <pc:sldChg chg="addSp delSp modSp mod modNotesTx">
        <pc:chgData name="Vincent, Tracy (DHHS)" userId="11a7d13a-f6ed-4651-a8c7-f3ac3dbdca94" providerId="ADAL" clId="{BC09A6FF-B725-4EDF-9AD9-CB699F8EA44C}" dt="2022-10-18T15:01:09.430" v="14271" actId="20577"/>
        <pc:sldMkLst>
          <pc:docMk/>
          <pc:sldMk cId="35387773" sldId="955"/>
        </pc:sldMkLst>
        <pc:spChg chg="mod">
          <ac:chgData name="Vincent, Tracy (DHHS)" userId="11a7d13a-f6ed-4651-a8c7-f3ac3dbdca94" providerId="ADAL" clId="{BC09A6FF-B725-4EDF-9AD9-CB699F8EA44C}" dt="2022-10-17T14:07:58.118" v="11281" actId="26606"/>
          <ac:spMkLst>
            <pc:docMk/>
            <pc:sldMk cId="35387773" sldId="955"/>
            <ac:spMk id="5" creationId="{B978E26D-3D0D-2AF6-AE5C-CA399A178636}"/>
          </ac:spMkLst>
        </pc:spChg>
        <pc:spChg chg="mod">
          <ac:chgData name="Vincent, Tracy (DHHS)" userId="11a7d13a-f6ed-4651-a8c7-f3ac3dbdca94" providerId="ADAL" clId="{BC09A6FF-B725-4EDF-9AD9-CB699F8EA44C}" dt="2022-10-18T15:00:57.899" v="14263" actId="20577"/>
          <ac:spMkLst>
            <pc:docMk/>
            <pc:sldMk cId="35387773" sldId="955"/>
            <ac:spMk id="6" creationId="{5F0C6C71-F6CE-6148-9B3A-0C2CDAFC9735}"/>
          </ac:spMkLst>
        </pc:spChg>
        <pc:spChg chg="del">
          <ac:chgData name="Vincent, Tracy (DHHS)" userId="11a7d13a-f6ed-4651-a8c7-f3ac3dbdca94" providerId="ADAL" clId="{BC09A6FF-B725-4EDF-9AD9-CB699F8EA44C}" dt="2022-10-17T14:07:58.118" v="11281" actId="26606"/>
          <ac:spMkLst>
            <pc:docMk/>
            <pc:sldMk cId="35387773" sldId="955"/>
            <ac:spMk id="11" creationId="{5118BA95-03E7-41B7-B442-0AF8C0A7FF68}"/>
          </ac:spMkLst>
        </pc:spChg>
        <pc:spChg chg="del">
          <ac:chgData name="Vincent, Tracy (DHHS)" userId="11a7d13a-f6ed-4651-a8c7-f3ac3dbdca94" providerId="ADAL" clId="{BC09A6FF-B725-4EDF-9AD9-CB699F8EA44C}" dt="2022-10-17T14:07:58.118" v="11281" actId="26606"/>
          <ac:spMkLst>
            <pc:docMk/>
            <pc:sldMk cId="35387773" sldId="955"/>
            <ac:spMk id="17" creationId="{AD9B3EAD-A2B3-42C4-927C-3455E3E69EE6}"/>
          </ac:spMkLst>
        </pc:spChg>
        <pc:spChg chg="add">
          <ac:chgData name="Vincent, Tracy (DHHS)" userId="11a7d13a-f6ed-4651-a8c7-f3ac3dbdca94" providerId="ADAL" clId="{BC09A6FF-B725-4EDF-9AD9-CB699F8EA44C}" dt="2022-10-17T14:07:58.118" v="11281" actId="26606"/>
          <ac:spMkLst>
            <pc:docMk/>
            <pc:sldMk cId="35387773" sldId="955"/>
            <ac:spMk id="22" creationId="{3C06EAFD-0C69-4B3B-BEA7-E7E11DDF9C43}"/>
          </ac:spMkLst>
        </pc:spChg>
        <pc:spChg chg="add">
          <ac:chgData name="Vincent, Tracy (DHHS)" userId="11a7d13a-f6ed-4651-a8c7-f3ac3dbdca94" providerId="ADAL" clId="{BC09A6FF-B725-4EDF-9AD9-CB699F8EA44C}" dt="2022-10-17T14:07:58.118" v="11281" actId="26606"/>
          <ac:spMkLst>
            <pc:docMk/>
            <pc:sldMk cId="35387773" sldId="955"/>
            <ac:spMk id="24" creationId="{A4066C89-42FB-4624-9AFE-3A31B36491B5}"/>
          </ac:spMkLst>
        </pc:spChg>
        <pc:spChg chg="add">
          <ac:chgData name="Vincent, Tracy (DHHS)" userId="11a7d13a-f6ed-4651-a8c7-f3ac3dbdca94" providerId="ADAL" clId="{BC09A6FF-B725-4EDF-9AD9-CB699F8EA44C}" dt="2022-10-17T14:07:58.118" v="11281" actId="26606"/>
          <ac:spMkLst>
            <pc:docMk/>
            <pc:sldMk cId="35387773" sldId="955"/>
            <ac:spMk id="26" creationId="{BA218FBC-B2D6-48CA-9289-C4110162EDAD}"/>
          </ac:spMkLst>
        </pc:spChg>
        <pc:spChg chg="add">
          <ac:chgData name="Vincent, Tracy (DHHS)" userId="11a7d13a-f6ed-4651-a8c7-f3ac3dbdca94" providerId="ADAL" clId="{BC09A6FF-B725-4EDF-9AD9-CB699F8EA44C}" dt="2022-10-17T14:07:58.118" v="11281" actId="26606"/>
          <ac:spMkLst>
            <pc:docMk/>
            <pc:sldMk cId="35387773" sldId="955"/>
            <ac:spMk id="28" creationId="{2DED9084-49DA-4911-ACB7-5F9E4DEFA039}"/>
          </ac:spMkLst>
        </pc:spChg>
        <pc:grpChg chg="del">
          <ac:chgData name="Vincent, Tracy (DHHS)" userId="11a7d13a-f6ed-4651-a8c7-f3ac3dbdca94" providerId="ADAL" clId="{BC09A6FF-B725-4EDF-9AD9-CB699F8EA44C}" dt="2022-10-17T14:07:58.118" v="11281" actId="26606"/>
          <ac:grpSpMkLst>
            <pc:docMk/>
            <pc:sldMk cId="35387773" sldId="955"/>
            <ac:grpSpMk id="13" creationId="{E799C3D5-7D55-4046-808C-F290F456D6EF}"/>
          </ac:grpSpMkLst>
        </pc:grpChg>
      </pc:sldChg>
      <pc:sldChg chg="modSp mod modNotesTx">
        <pc:chgData name="Vincent, Tracy (DHHS)" userId="11a7d13a-f6ed-4651-a8c7-f3ac3dbdca94" providerId="ADAL" clId="{BC09A6FF-B725-4EDF-9AD9-CB699F8EA44C}" dt="2022-10-18T17:01:14.828" v="14514" actId="20577"/>
        <pc:sldMkLst>
          <pc:docMk/>
          <pc:sldMk cId="3819909939" sldId="956"/>
        </pc:sldMkLst>
        <pc:spChg chg="mod">
          <ac:chgData name="Vincent, Tracy (DHHS)" userId="11a7d13a-f6ed-4651-a8c7-f3ac3dbdca94" providerId="ADAL" clId="{BC09A6FF-B725-4EDF-9AD9-CB699F8EA44C}" dt="2022-10-18T15:01:39.232" v="14294" actId="20577"/>
          <ac:spMkLst>
            <pc:docMk/>
            <pc:sldMk cId="3819909939" sldId="956"/>
            <ac:spMk id="3" creationId="{D3D4BA6F-1BEE-B65C-9AEA-F60050B50476}"/>
          </ac:spMkLst>
        </pc:spChg>
      </pc:sldChg>
      <pc:sldChg chg="modNotesTx">
        <pc:chgData name="Vincent, Tracy (DHHS)" userId="11a7d13a-f6ed-4651-a8c7-f3ac3dbdca94" providerId="ADAL" clId="{BC09A6FF-B725-4EDF-9AD9-CB699F8EA44C}" dt="2022-10-18T14:48:34.783" v="13177" actId="20577"/>
        <pc:sldMkLst>
          <pc:docMk/>
          <pc:sldMk cId="1575900083" sldId="1218"/>
        </pc:sldMkLst>
      </pc:sldChg>
      <pc:sldMasterChg chg="del delSldLayout">
        <pc:chgData name="Vincent, Tracy (DHHS)" userId="11a7d13a-f6ed-4651-a8c7-f3ac3dbdca94" providerId="ADAL" clId="{BC09A6FF-B725-4EDF-9AD9-CB699F8EA44C}" dt="2022-09-07T18:26:06.070" v="1738" actId="2696"/>
        <pc:sldMasterMkLst>
          <pc:docMk/>
          <pc:sldMasterMk cId="2741596637" sldId="2147483716"/>
        </pc:sldMasterMkLst>
        <pc:sldLayoutChg chg="del">
          <pc:chgData name="Vincent, Tracy (DHHS)" userId="11a7d13a-f6ed-4651-a8c7-f3ac3dbdca94" providerId="ADAL" clId="{BC09A6FF-B725-4EDF-9AD9-CB699F8EA44C}" dt="2022-09-07T18:26:06.070" v="1738" actId="2696"/>
          <pc:sldLayoutMkLst>
            <pc:docMk/>
            <pc:sldMasterMk cId="2741596637" sldId="2147483716"/>
            <pc:sldLayoutMk cId="1549416619" sldId="2147483717"/>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1456240509" sldId="2147483718"/>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312732782" sldId="2147483719"/>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1950400387" sldId="2147483720"/>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3262082507" sldId="2147483721"/>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640903744" sldId="2147483722"/>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3397546147" sldId="2147483723"/>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2832454484" sldId="2147483724"/>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3108690700" sldId="2147483725"/>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419798227" sldId="2147483726"/>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3592160906" sldId="2147483727"/>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3622403160" sldId="2147483728"/>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3780622646" sldId="2147483729"/>
          </pc:sldLayoutMkLst>
        </pc:sldLayoutChg>
        <pc:sldLayoutChg chg="del">
          <pc:chgData name="Vincent, Tracy (DHHS)" userId="11a7d13a-f6ed-4651-a8c7-f3ac3dbdca94" providerId="ADAL" clId="{BC09A6FF-B725-4EDF-9AD9-CB699F8EA44C}" dt="2022-09-07T18:26:06.070" v="1738" actId="2696"/>
          <pc:sldLayoutMkLst>
            <pc:docMk/>
            <pc:sldMasterMk cId="2741596637" sldId="2147483716"/>
            <pc:sldLayoutMk cId="588434616" sldId="2147483730"/>
          </pc:sldLayoutMkLst>
        </pc:sldLayoutChg>
      </pc:sldMasterChg>
    </pc:docChg>
  </pc:docChgLst>
  <pc:docChgLst>
    <pc:chgData name="Tracy Vincent" userId="11a7d13a-f6ed-4651-a8c7-f3ac3dbdca94" providerId="ADAL" clId="{BC09A6FF-B725-4EDF-9AD9-CB699F8EA44C}"/>
    <pc:docChg chg="custSel addSld modSld">
      <pc:chgData name="Tracy Vincent" userId="11a7d13a-f6ed-4651-a8c7-f3ac3dbdca94" providerId="ADAL" clId="{BC09A6FF-B725-4EDF-9AD9-CB699F8EA44C}" dt="2022-10-03T19:54:43.368" v="3513" actId="20577"/>
      <pc:docMkLst>
        <pc:docMk/>
      </pc:docMkLst>
      <pc:sldChg chg="modNotesTx">
        <pc:chgData name="Tracy Vincent" userId="11a7d13a-f6ed-4651-a8c7-f3ac3dbdca94" providerId="ADAL" clId="{BC09A6FF-B725-4EDF-9AD9-CB699F8EA44C}" dt="2022-10-03T17:56:00.810" v="186" actId="20577"/>
        <pc:sldMkLst>
          <pc:docMk/>
          <pc:sldMk cId="1628211380" sldId="375"/>
        </pc:sldMkLst>
      </pc:sldChg>
      <pc:sldChg chg="modNotesTx">
        <pc:chgData name="Tracy Vincent" userId="11a7d13a-f6ed-4651-a8c7-f3ac3dbdca94" providerId="ADAL" clId="{BC09A6FF-B725-4EDF-9AD9-CB699F8EA44C}" dt="2022-10-03T19:08:19.749" v="583" actId="20577"/>
        <pc:sldMkLst>
          <pc:docMk/>
          <pc:sldMk cId="945127834" sldId="436"/>
        </pc:sldMkLst>
      </pc:sldChg>
      <pc:sldChg chg="modNotesTx">
        <pc:chgData name="Tracy Vincent" userId="11a7d13a-f6ed-4651-a8c7-f3ac3dbdca94" providerId="ADAL" clId="{BC09A6FF-B725-4EDF-9AD9-CB699F8EA44C}" dt="2022-10-03T17:54:42.176" v="122" actId="20577"/>
        <pc:sldMkLst>
          <pc:docMk/>
          <pc:sldMk cId="1711333138" sldId="437"/>
        </pc:sldMkLst>
      </pc:sldChg>
      <pc:sldChg chg="modNotesTx">
        <pc:chgData name="Tracy Vincent" userId="11a7d13a-f6ed-4651-a8c7-f3ac3dbdca94" providerId="ADAL" clId="{BC09A6FF-B725-4EDF-9AD9-CB699F8EA44C}" dt="2022-10-03T19:08:45.703" v="584" actId="20577"/>
        <pc:sldMkLst>
          <pc:docMk/>
          <pc:sldMk cId="321978564" sldId="438"/>
        </pc:sldMkLst>
      </pc:sldChg>
      <pc:sldChg chg="modNotesTx">
        <pc:chgData name="Tracy Vincent" userId="11a7d13a-f6ed-4651-a8c7-f3ac3dbdca94" providerId="ADAL" clId="{BC09A6FF-B725-4EDF-9AD9-CB699F8EA44C}" dt="2022-10-03T19:45:44.545" v="2573" actId="20577"/>
        <pc:sldMkLst>
          <pc:docMk/>
          <pc:sldMk cId="1848358796" sldId="448"/>
        </pc:sldMkLst>
      </pc:sldChg>
      <pc:sldChg chg="modNotesTx">
        <pc:chgData name="Tracy Vincent" userId="11a7d13a-f6ed-4651-a8c7-f3ac3dbdca94" providerId="ADAL" clId="{BC09A6FF-B725-4EDF-9AD9-CB699F8EA44C}" dt="2022-10-03T19:47:45.060" v="2685" actId="20577"/>
        <pc:sldMkLst>
          <pc:docMk/>
          <pc:sldMk cId="785666246" sldId="450"/>
        </pc:sldMkLst>
      </pc:sldChg>
      <pc:sldChg chg="modNotesTx">
        <pc:chgData name="Tracy Vincent" userId="11a7d13a-f6ed-4651-a8c7-f3ac3dbdca94" providerId="ADAL" clId="{BC09A6FF-B725-4EDF-9AD9-CB699F8EA44C}" dt="2022-10-03T19:49:10.019" v="2692" actId="20577"/>
        <pc:sldMkLst>
          <pc:docMk/>
          <pc:sldMk cId="1323239513" sldId="465"/>
        </pc:sldMkLst>
      </pc:sldChg>
      <pc:sldChg chg="modNotesTx">
        <pc:chgData name="Tracy Vincent" userId="11a7d13a-f6ed-4651-a8c7-f3ac3dbdca94" providerId="ADAL" clId="{BC09A6FF-B725-4EDF-9AD9-CB699F8EA44C}" dt="2022-10-03T19:47:08.186" v="2683" actId="20577"/>
        <pc:sldMkLst>
          <pc:docMk/>
          <pc:sldMk cId="443508450" sldId="482"/>
        </pc:sldMkLst>
      </pc:sldChg>
      <pc:sldChg chg="modNotesTx">
        <pc:chgData name="Tracy Vincent" userId="11a7d13a-f6ed-4651-a8c7-f3ac3dbdca94" providerId="ADAL" clId="{BC09A6FF-B725-4EDF-9AD9-CB699F8EA44C}" dt="2022-10-03T17:54:18.017" v="82" actId="20577"/>
        <pc:sldMkLst>
          <pc:docMk/>
          <pc:sldMk cId="1518207411" sldId="927"/>
        </pc:sldMkLst>
      </pc:sldChg>
      <pc:sldChg chg="modNotesTx">
        <pc:chgData name="Tracy Vincent" userId="11a7d13a-f6ed-4651-a8c7-f3ac3dbdca94" providerId="ADAL" clId="{BC09A6FF-B725-4EDF-9AD9-CB699F8EA44C}" dt="2022-10-03T19:41:26.323" v="1662" actId="313"/>
        <pc:sldMkLst>
          <pc:docMk/>
          <pc:sldMk cId="1136729203" sldId="930"/>
        </pc:sldMkLst>
      </pc:sldChg>
      <pc:sldChg chg="modSp mod modNotesTx">
        <pc:chgData name="Tracy Vincent" userId="11a7d13a-f6ed-4651-a8c7-f3ac3dbdca94" providerId="ADAL" clId="{BC09A6FF-B725-4EDF-9AD9-CB699F8EA44C}" dt="2022-10-03T19:54:43.368" v="3513" actId="20577"/>
        <pc:sldMkLst>
          <pc:docMk/>
          <pc:sldMk cId="3421009219" sldId="936"/>
        </pc:sldMkLst>
        <pc:spChg chg="mod">
          <ac:chgData name="Tracy Vincent" userId="11a7d13a-f6ed-4651-a8c7-f3ac3dbdca94" providerId="ADAL" clId="{BC09A6FF-B725-4EDF-9AD9-CB699F8EA44C}" dt="2022-10-03T18:37:13.393" v="254" actId="20577"/>
          <ac:spMkLst>
            <pc:docMk/>
            <pc:sldMk cId="3421009219" sldId="936"/>
            <ac:spMk id="3" creationId="{C302964B-43E3-3D5C-37FF-FE111180E0F7}"/>
          </ac:spMkLst>
        </pc:spChg>
      </pc:sldChg>
      <pc:sldChg chg="modNotesTx">
        <pc:chgData name="Tracy Vincent" userId="11a7d13a-f6ed-4651-a8c7-f3ac3dbdca94" providerId="ADAL" clId="{BC09A6FF-B725-4EDF-9AD9-CB699F8EA44C}" dt="2022-10-03T18:41:08.245" v="506" actId="20577"/>
        <pc:sldMkLst>
          <pc:docMk/>
          <pc:sldMk cId="3713122786" sldId="938"/>
        </pc:sldMkLst>
      </pc:sldChg>
      <pc:sldChg chg="modNotesTx">
        <pc:chgData name="Tracy Vincent" userId="11a7d13a-f6ed-4651-a8c7-f3ac3dbdca94" providerId="ADAL" clId="{BC09A6FF-B725-4EDF-9AD9-CB699F8EA44C}" dt="2022-10-03T18:41:23.501" v="581" actId="20577"/>
        <pc:sldMkLst>
          <pc:docMk/>
          <pc:sldMk cId="3322238329" sldId="939"/>
        </pc:sldMkLst>
      </pc:sldChg>
      <pc:sldChg chg="modNotesTx">
        <pc:chgData name="Tracy Vincent" userId="11a7d13a-f6ed-4651-a8c7-f3ac3dbdca94" providerId="ADAL" clId="{BC09A6FF-B725-4EDF-9AD9-CB699F8EA44C}" dt="2022-10-03T17:56:19.088" v="203" actId="20577"/>
        <pc:sldMkLst>
          <pc:docMk/>
          <pc:sldMk cId="4140169481" sldId="941"/>
        </pc:sldMkLst>
      </pc:sldChg>
      <pc:sldChg chg="modNotesTx">
        <pc:chgData name="Tracy Vincent" userId="11a7d13a-f6ed-4651-a8c7-f3ac3dbdca94" providerId="ADAL" clId="{BC09A6FF-B725-4EDF-9AD9-CB699F8EA44C}" dt="2022-10-03T19:50:56.222" v="3120" actId="20577"/>
        <pc:sldMkLst>
          <pc:docMk/>
          <pc:sldMk cId="2391931364" sldId="942"/>
        </pc:sldMkLst>
      </pc:sldChg>
      <pc:sldChg chg="addSp delSp modSp new mod modClrScheme chgLayout">
        <pc:chgData name="Tracy Vincent" userId="11a7d13a-f6ed-4651-a8c7-f3ac3dbdca94" providerId="ADAL" clId="{BC09A6FF-B725-4EDF-9AD9-CB699F8EA44C}" dt="2022-10-03T15:54:16.195" v="54" actId="27636"/>
        <pc:sldMkLst>
          <pc:docMk/>
          <pc:sldMk cId="1682489552" sldId="948"/>
        </pc:sldMkLst>
        <pc:spChg chg="del mod ord">
          <ac:chgData name="Tracy Vincent" userId="11a7d13a-f6ed-4651-a8c7-f3ac3dbdca94" providerId="ADAL" clId="{BC09A6FF-B725-4EDF-9AD9-CB699F8EA44C}" dt="2022-10-03T15:25:44.656" v="1" actId="700"/>
          <ac:spMkLst>
            <pc:docMk/>
            <pc:sldMk cId="1682489552" sldId="948"/>
            <ac:spMk id="2" creationId="{026AAE16-B3BE-1105-44E5-109709DFEEA9}"/>
          </ac:spMkLst>
        </pc:spChg>
        <pc:spChg chg="del mod ord">
          <ac:chgData name="Tracy Vincent" userId="11a7d13a-f6ed-4651-a8c7-f3ac3dbdca94" providerId="ADAL" clId="{BC09A6FF-B725-4EDF-9AD9-CB699F8EA44C}" dt="2022-10-03T15:25:44.656" v="1" actId="700"/>
          <ac:spMkLst>
            <pc:docMk/>
            <pc:sldMk cId="1682489552" sldId="948"/>
            <ac:spMk id="3" creationId="{CF78830A-17C3-EF6D-BC78-BFC8DF5F6532}"/>
          </ac:spMkLst>
        </pc:spChg>
        <pc:spChg chg="del">
          <ac:chgData name="Tracy Vincent" userId="11a7d13a-f6ed-4651-a8c7-f3ac3dbdca94" providerId="ADAL" clId="{BC09A6FF-B725-4EDF-9AD9-CB699F8EA44C}" dt="2022-10-03T15:25:44.656" v="1" actId="700"/>
          <ac:spMkLst>
            <pc:docMk/>
            <pc:sldMk cId="1682489552" sldId="948"/>
            <ac:spMk id="4" creationId="{BB6F7260-CB67-E0BD-39A2-6A4E665936CF}"/>
          </ac:spMkLst>
        </pc:spChg>
        <pc:spChg chg="add mod ord">
          <ac:chgData name="Tracy Vincent" userId="11a7d13a-f6ed-4651-a8c7-f3ac3dbdca94" providerId="ADAL" clId="{BC09A6FF-B725-4EDF-9AD9-CB699F8EA44C}" dt="2022-10-03T15:27:01.767" v="48" actId="20577"/>
          <ac:spMkLst>
            <pc:docMk/>
            <pc:sldMk cId="1682489552" sldId="948"/>
            <ac:spMk id="5" creationId="{B978E26D-3D0D-2AF6-AE5C-CA399A178636}"/>
          </ac:spMkLst>
        </pc:spChg>
        <pc:spChg chg="add mod ord">
          <ac:chgData name="Tracy Vincent" userId="11a7d13a-f6ed-4651-a8c7-f3ac3dbdca94" providerId="ADAL" clId="{BC09A6FF-B725-4EDF-9AD9-CB699F8EA44C}" dt="2022-10-03T15:54:16.195" v="54" actId="27636"/>
          <ac:spMkLst>
            <pc:docMk/>
            <pc:sldMk cId="1682489552" sldId="948"/>
            <ac:spMk id="6" creationId="{5F0C6C71-F6CE-6148-9B3A-0C2CDAFC9735}"/>
          </ac:spMkLst>
        </pc:spChg>
      </pc:sldChg>
      <pc:sldChg chg="addSp modSp new mod modNotesTx">
        <pc:chgData name="Tracy Vincent" userId="11a7d13a-f6ed-4651-a8c7-f3ac3dbdca94" providerId="ADAL" clId="{BC09A6FF-B725-4EDF-9AD9-CB699F8EA44C}" dt="2022-10-03T19:54:09.442" v="3475" actId="20577"/>
        <pc:sldMkLst>
          <pc:docMk/>
          <pc:sldMk cId="1055637768" sldId="949"/>
        </pc:sldMkLst>
        <pc:picChg chg="add mod">
          <ac:chgData name="Tracy Vincent" userId="11a7d13a-f6ed-4651-a8c7-f3ac3dbdca94" providerId="ADAL" clId="{BC09A6FF-B725-4EDF-9AD9-CB699F8EA44C}" dt="2022-10-03T19:52:11.049" v="3124" actId="1076"/>
          <ac:picMkLst>
            <pc:docMk/>
            <pc:sldMk cId="1055637768" sldId="949"/>
            <ac:picMk id="3" creationId="{B1D041EA-BE6C-BD95-876D-63691FBF8DE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172CC-F143-46E0-B15F-E12FD414D85A}"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88698-A35A-4548-8C62-6F32A7F7D60D}" type="slidenum">
              <a:rPr lang="en-US" smtClean="0"/>
              <a:t>‹#›</a:t>
            </a:fld>
            <a:endParaRPr lang="en-US"/>
          </a:p>
        </p:txBody>
      </p:sp>
    </p:spTree>
    <p:extLst>
      <p:ext uri="{BB962C8B-B14F-4D97-AF65-F5344CB8AC3E}">
        <p14:creationId xmlns:p14="http://schemas.microsoft.com/office/powerpoint/2010/main" val="401843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Jan Lampman and I are going to be </a:t>
            </a:r>
            <a:r>
              <a:rPr lang="en-US"/>
              <a:t>presenting on Improving </a:t>
            </a:r>
            <a:r>
              <a:rPr lang="en-US" dirty="0"/>
              <a:t>Lives through Services and Supports using the Charting the LifeCourse lens. </a:t>
            </a:r>
          </a:p>
        </p:txBody>
      </p:sp>
      <p:sp>
        <p:nvSpPr>
          <p:cNvPr id="4" name="Slide Number Placeholder 3"/>
          <p:cNvSpPr>
            <a:spLocks noGrp="1"/>
          </p:cNvSpPr>
          <p:nvPr>
            <p:ph type="sldNum" sz="quarter" idx="5"/>
          </p:nvPr>
        </p:nvSpPr>
        <p:spPr/>
        <p:txBody>
          <a:bodyPr/>
          <a:lstStyle/>
          <a:p>
            <a:fld id="{18988698-A35A-4548-8C62-6F32A7F7D60D}" type="slidenum">
              <a:rPr lang="en-US" smtClean="0"/>
              <a:t>1</a:t>
            </a:fld>
            <a:endParaRPr lang="en-US"/>
          </a:p>
        </p:txBody>
      </p:sp>
    </p:spTree>
    <p:extLst>
      <p:ext uri="{BB962C8B-B14F-4D97-AF65-F5344CB8AC3E}">
        <p14:creationId xmlns:p14="http://schemas.microsoft.com/office/powerpoint/2010/main" val="3478323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principle is the 3 buckets of need and these are the strategies for supporting individuals and their families that include: </a:t>
            </a:r>
          </a:p>
          <a:p>
            <a:endParaRPr lang="en-US" dirty="0"/>
          </a:p>
          <a:p>
            <a:r>
              <a:rPr lang="en-US" dirty="0"/>
              <a:t>Read slide </a:t>
            </a:r>
          </a:p>
          <a:p>
            <a:endParaRPr lang="en-US" dirty="0"/>
          </a:p>
          <a:p>
            <a:r>
              <a:rPr lang="en-US" dirty="0"/>
              <a:t>These 3 buckets are something that we all need and can have access to whether you are receiving formal supports or not.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988698-A35A-4548-8C62-6F32A7F7D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836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utilizing this framework the individual will….. And families will….. </a:t>
            </a:r>
          </a:p>
          <a:p>
            <a:endParaRPr lang="en-US" dirty="0"/>
          </a:p>
          <a:p>
            <a:r>
              <a:rPr lang="en-US" dirty="0"/>
              <a:t>And so this approach focuses both on person centered and family centered supports. Because again, the framework recognizes that individual exists within a family system that is defined by them</a:t>
            </a:r>
          </a:p>
          <a:p>
            <a:endParaRPr lang="en-US" dirty="0"/>
          </a:p>
          <a:p>
            <a:endParaRPr lang="en-US" dirty="0"/>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988698-A35A-4548-8C62-6F32A7F7D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325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turn it over to Jan to talk about the trajectory, vision and experiences. </a:t>
            </a:r>
          </a:p>
        </p:txBody>
      </p:sp>
      <p:sp>
        <p:nvSpPr>
          <p:cNvPr id="4" name="Slide Number Placeholder 3"/>
          <p:cNvSpPr>
            <a:spLocks noGrp="1"/>
          </p:cNvSpPr>
          <p:nvPr>
            <p:ph type="sldNum" sz="quarter" idx="5"/>
          </p:nvPr>
        </p:nvSpPr>
        <p:spPr/>
        <p:txBody>
          <a:bodyPr/>
          <a:lstStyle/>
          <a:p>
            <a:fld id="{18988698-A35A-4548-8C62-6F32A7F7D60D}" type="slidenum">
              <a:rPr lang="en-US" smtClean="0"/>
              <a:t>12</a:t>
            </a:fld>
            <a:endParaRPr lang="en-US"/>
          </a:p>
        </p:txBody>
      </p:sp>
    </p:spTree>
    <p:extLst>
      <p:ext uri="{BB962C8B-B14F-4D97-AF65-F5344CB8AC3E}">
        <p14:creationId xmlns:p14="http://schemas.microsoft.com/office/powerpoint/2010/main" val="4184560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1160463"/>
            <a:ext cx="5573713"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Really like this quote as it’s fitting for the concept of trajectory.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you plan with people</a:t>
            </a:r>
            <a:r>
              <a:rPr lang="en-US" baseline="0" dirty="0"/>
              <a:t> if you don’t know their finish line? And so this concept is very important as we are supporting others. </a:t>
            </a:r>
          </a:p>
          <a:p>
            <a:br>
              <a:rPr lang="en-US" baseline="0"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0BFF0-BC4A-4F83-AF42-DF149487A1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930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trajectory begins with having a conversation about what people want in their life. What is their vision for a good life? What is going to give them meaning in their life? </a:t>
            </a:r>
          </a:p>
        </p:txBody>
      </p:sp>
      <p:sp>
        <p:nvSpPr>
          <p:cNvPr id="4" name="Slide Number Placeholder 3"/>
          <p:cNvSpPr>
            <a:spLocks noGrp="1"/>
          </p:cNvSpPr>
          <p:nvPr>
            <p:ph type="sldNum" sz="quarter" idx="5"/>
          </p:nvPr>
        </p:nvSpPr>
        <p:spPr/>
        <p:txBody>
          <a:bodyPr/>
          <a:lstStyle/>
          <a:p>
            <a:fld id="{18988698-A35A-4548-8C62-6F32A7F7D60D}" type="slidenum">
              <a:rPr lang="en-US" smtClean="0"/>
              <a:t>14</a:t>
            </a:fld>
            <a:endParaRPr lang="en-US"/>
          </a:p>
        </p:txBody>
      </p:sp>
    </p:spTree>
    <p:extLst>
      <p:ext uri="{BB962C8B-B14F-4D97-AF65-F5344CB8AC3E}">
        <p14:creationId xmlns:p14="http://schemas.microsoft.com/office/powerpoint/2010/main" val="304619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having a conversation about what they don’t want in their life. </a:t>
            </a:r>
          </a:p>
        </p:txBody>
      </p:sp>
      <p:sp>
        <p:nvSpPr>
          <p:cNvPr id="4" name="Slide Number Placeholder 3"/>
          <p:cNvSpPr>
            <a:spLocks noGrp="1"/>
          </p:cNvSpPr>
          <p:nvPr>
            <p:ph type="sldNum" sz="quarter" idx="5"/>
          </p:nvPr>
        </p:nvSpPr>
        <p:spPr/>
        <p:txBody>
          <a:bodyPr/>
          <a:lstStyle/>
          <a:p>
            <a:fld id="{18988698-A35A-4548-8C62-6F32A7F7D60D}" type="slidenum">
              <a:rPr lang="en-US" smtClean="0"/>
              <a:t>15</a:t>
            </a:fld>
            <a:endParaRPr lang="en-US"/>
          </a:p>
        </p:txBody>
      </p:sp>
    </p:spTree>
    <p:extLst>
      <p:ext uri="{BB962C8B-B14F-4D97-AF65-F5344CB8AC3E}">
        <p14:creationId xmlns:p14="http://schemas.microsoft.com/office/powerpoint/2010/main" val="2870359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it so important to help </a:t>
            </a:r>
            <a:r>
              <a:rPr lang="en-US" dirty="0" err="1"/>
              <a:t>pwd</a:t>
            </a:r>
            <a:r>
              <a:rPr lang="en-US" dirty="0"/>
              <a:t> figure out what their vision for a good life is– how often talk to family member or </a:t>
            </a:r>
            <a:r>
              <a:rPr lang="en-US" dirty="0" err="1"/>
              <a:t>pwd</a:t>
            </a:r>
            <a:r>
              <a:rPr lang="en-US" dirty="0"/>
              <a:t> – unsure of what is really possible for what they want to do. </a:t>
            </a:r>
          </a:p>
          <a:p>
            <a:endParaRPr lang="en-US" dirty="0"/>
          </a:p>
          <a:p>
            <a:r>
              <a:rPr lang="en-US" dirty="0"/>
              <a:t>We have all of these Formal planning structures in place – whether in in school or getting Long term care services. We don’t take enough time to pause and say what is our north star – where are we heading. </a:t>
            </a:r>
          </a:p>
          <a:p>
            <a:r>
              <a:rPr lang="en-US" dirty="0"/>
              <a:t>Often times, We just right into the planning process – what are the outcomes , what are our action plans –don’t spend enough time figuring out what that person is working towards. what is their dream? Their vision? </a:t>
            </a:r>
          </a:p>
          <a:p>
            <a:endParaRPr lang="en-US" dirty="0"/>
          </a:p>
        </p:txBody>
      </p:sp>
      <p:sp>
        <p:nvSpPr>
          <p:cNvPr id="4" name="Slide Number Placeholder 3"/>
          <p:cNvSpPr>
            <a:spLocks noGrp="1"/>
          </p:cNvSpPr>
          <p:nvPr>
            <p:ph type="sldNum" sz="quarter" idx="5"/>
          </p:nvPr>
        </p:nvSpPr>
        <p:spPr/>
        <p:txBody>
          <a:bodyPr/>
          <a:lstStyle/>
          <a:p>
            <a:fld id="{18988698-A35A-4548-8C62-6F32A7F7D60D}" type="slidenum">
              <a:rPr lang="en-US" smtClean="0"/>
              <a:t>16</a:t>
            </a:fld>
            <a:endParaRPr lang="en-US"/>
          </a:p>
        </p:txBody>
      </p:sp>
    </p:spTree>
    <p:extLst>
      <p:ext uri="{BB962C8B-B14F-4D97-AF65-F5344CB8AC3E}">
        <p14:creationId xmlns:p14="http://schemas.microsoft.com/office/powerpoint/2010/main" val="393825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have found with </a:t>
            </a:r>
            <a:r>
              <a:rPr lang="en-US" dirty="0" err="1"/>
              <a:t>CtLC</a:t>
            </a:r>
            <a:r>
              <a:rPr lang="en-US" dirty="0"/>
              <a:t> framework is that we have an opportunity to learn about people’s visions, not only as what they have described as their good life, but by also understanding what they don’t want. And why this is so important is that when you are having a conversation about what is your vision, and you see people hesitate, or you see a parent not being able to answer that questions, because maybe when they received the diagnoses – sometimes you lose the vision you had for your child and you haven’t replaced it with anything yet. So they may not be able to tell you what their vision is – but almost always they can tell you what they don’t’ want. </a:t>
            </a:r>
          </a:p>
          <a:p>
            <a:endParaRPr lang="en-US" dirty="0"/>
          </a:p>
          <a:p>
            <a:r>
              <a:rPr lang="en-US" dirty="0"/>
              <a:t>Very important spend time not only asking what is a vision of a good life for you but also tell me what you don’t want. </a:t>
            </a:r>
          </a:p>
          <a:p>
            <a:endParaRPr lang="en-US" dirty="0"/>
          </a:p>
          <a:p>
            <a:r>
              <a:rPr lang="en-US" dirty="0"/>
              <a:t>Sometimes you can start their first – what don’t you want for your future – or with a family - what don’t you want for your child </a:t>
            </a:r>
          </a:p>
          <a:p>
            <a:endParaRPr lang="en-US" dirty="0"/>
          </a:p>
          <a:p>
            <a:r>
              <a:rPr lang="en-US" dirty="0"/>
              <a:t>As professionals its your job to Define and understand what is possible for their vision of a good life </a:t>
            </a:r>
          </a:p>
          <a:p>
            <a:endParaRPr lang="en-US" dirty="0"/>
          </a:p>
        </p:txBody>
      </p:sp>
      <p:sp>
        <p:nvSpPr>
          <p:cNvPr id="4" name="Slide Number Placeholder 3"/>
          <p:cNvSpPr>
            <a:spLocks noGrp="1"/>
          </p:cNvSpPr>
          <p:nvPr>
            <p:ph type="sldNum" sz="quarter" idx="5"/>
          </p:nvPr>
        </p:nvSpPr>
        <p:spPr/>
        <p:txBody>
          <a:bodyPr/>
          <a:lstStyle/>
          <a:p>
            <a:fld id="{18988698-A35A-4548-8C62-6F32A7F7D60D}" type="slidenum">
              <a:rPr lang="en-US" smtClean="0"/>
              <a:t>17</a:t>
            </a:fld>
            <a:endParaRPr lang="en-US"/>
          </a:p>
        </p:txBody>
      </p:sp>
    </p:spTree>
    <p:extLst>
      <p:ext uri="{BB962C8B-B14F-4D97-AF65-F5344CB8AC3E}">
        <p14:creationId xmlns:p14="http://schemas.microsoft.com/office/powerpoint/2010/main" val="2119612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xfrm>
            <a:off x="663575" y="1160463"/>
            <a:ext cx="5573713" cy="3136900"/>
          </a:xfrm>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a:p>
            <a:r>
              <a:rPr lang="en-US" dirty="0"/>
              <a:t>When we think about the concept, we think about that movement, that movement towards a vision – what is happening that impacts their life, what taking them to where they want to go and where they don’t’ want to go</a:t>
            </a:r>
          </a:p>
          <a:p>
            <a:endParaRPr lang="en-US" dirty="0"/>
          </a:p>
          <a:p>
            <a:r>
              <a:rPr lang="en-US" dirty="0"/>
              <a:t>Now we know where you are heading, what is it that we can plan, problem solve and help them get there. </a:t>
            </a:r>
          </a:p>
          <a:p>
            <a:endParaRPr lang="en-US" dirty="0">
              <a:latin typeface="Arial" panose="020B0604020202020204" pitchFamily="34" charset="0"/>
            </a:endParaRPr>
          </a:p>
          <a:p>
            <a:r>
              <a:rPr lang="en-US" baseline="0" dirty="0">
                <a:latin typeface="Arial" panose="020B0604020202020204" pitchFamily="34" charset="0"/>
              </a:rPr>
              <a:t>Support coordinators, providers, DSP’s, VR counselors, teachers….. ALL have the power to impact someone’s trajectory, sometimes negatively, by their actions or words.  We must be very careful and mindful of the impact we can have.  Are we nudging person and family toward what they want or what they don’t want??   EACH interaction, think about which way it pointed their trajectory. </a:t>
            </a:r>
          </a:p>
          <a:p>
            <a:endParaRPr lang="en-US" dirty="0">
              <a:latin typeface="Arial" panose="020B0604020202020204" pitchFamily="34" charset="0"/>
            </a:endParaRPr>
          </a:p>
          <a:p>
            <a:endParaRPr lang="en-US" baseline="0" dirty="0">
              <a:latin typeface="Arial" panose="020B0604020202020204" pitchFamily="34" charset="0"/>
            </a:endParaRPr>
          </a:p>
          <a:p>
            <a:r>
              <a:rPr lang="en-US" baseline="0" dirty="0">
                <a:latin typeface="Arial" panose="020B0604020202020204" pitchFamily="34" charset="0"/>
              </a:rPr>
              <a:t>VISION and TRAJECTORY can be very broad or very specific and time limited.  Might be what are we doing/what’s happening this week</a:t>
            </a:r>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61" indent="-289138" eaLnBrk="0" hangingPunct="0">
              <a:defRPr sz="2400">
                <a:solidFill>
                  <a:schemeClr val="tx1"/>
                </a:solidFill>
                <a:latin typeface="Verdana" panose="020B0604030504040204" pitchFamily="34" charset="0"/>
                <a:ea typeface="MS PGothic" panose="020B0600070205080204" pitchFamily="34" charset="-128"/>
              </a:defRPr>
            </a:lvl2pPr>
            <a:lvl3pPr marL="1156555" indent="-231310" eaLnBrk="0" hangingPunct="0">
              <a:defRPr sz="2400">
                <a:solidFill>
                  <a:schemeClr val="tx1"/>
                </a:solidFill>
                <a:latin typeface="Verdana" panose="020B0604030504040204" pitchFamily="34" charset="0"/>
                <a:ea typeface="MS PGothic" panose="020B0600070205080204" pitchFamily="34" charset="-128"/>
              </a:defRPr>
            </a:lvl3pPr>
            <a:lvl4pPr marL="1619177" indent="-231310" eaLnBrk="0" hangingPunct="0">
              <a:defRPr sz="2400">
                <a:solidFill>
                  <a:schemeClr val="tx1"/>
                </a:solidFill>
                <a:latin typeface="Verdana" panose="020B0604030504040204" pitchFamily="34" charset="0"/>
                <a:ea typeface="MS PGothic" panose="020B0600070205080204" pitchFamily="34" charset="-128"/>
              </a:defRPr>
            </a:lvl4pPr>
            <a:lvl5pPr marL="2081799" indent="-231310" eaLnBrk="0" hangingPunct="0">
              <a:defRPr sz="2400">
                <a:solidFill>
                  <a:schemeClr val="tx1"/>
                </a:solidFill>
                <a:latin typeface="Verdana" panose="020B0604030504040204" pitchFamily="34" charset="0"/>
                <a:ea typeface="MS PGothic" panose="020B0600070205080204" pitchFamily="34" charset="-128"/>
              </a:defRPr>
            </a:lvl5pPr>
            <a:lvl6pPr marL="2544422"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042"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664"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287"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F8027A-B85F-45E5-95E9-9CBE4CD537DC}"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74452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xfrm>
            <a:off x="663575" y="1160463"/>
            <a:ext cx="5573713" cy="3136900"/>
          </a:xfrm>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another concept – start think about where you want to go and we need to plan along the trajectory – we also need to think about what you experienced in the past and did those experiences take you where you want to go, or where you didn’t want to go – we need to quickly understand those past experiences – and where you want to go in the future. If were’ going to figure out how </a:t>
            </a: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61" indent="-289138" eaLnBrk="0" hangingPunct="0">
              <a:defRPr sz="2400">
                <a:solidFill>
                  <a:schemeClr val="tx1"/>
                </a:solidFill>
                <a:latin typeface="Verdana" panose="020B0604030504040204" pitchFamily="34" charset="0"/>
                <a:ea typeface="MS PGothic" panose="020B0600070205080204" pitchFamily="34" charset="-128"/>
              </a:defRPr>
            </a:lvl2pPr>
            <a:lvl3pPr marL="1156555" indent="-231310" eaLnBrk="0" hangingPunct="0">
              <a:defRPr sz="2400">
                <a:solidFill>
                  <a:schemeClr val="tx1"/>
                </a:solidFill>
                <a:latin typeface="Verdana" panose="020B0604030504040204" pitchFamily="34" charset="0"/>
                <a:ea typeface="MS PGothic" panose="020B0600070205080204" pitchFamily="34" charset="-128"/>
              </a:defRPr>
            </a:lvl3pPr>
            <a:lvl4pPr marL="1619177" indent="-231310" eaLnBrk="0" hangingPunct="0">
              <a:defRPr sz="2400">
                <a:solidFill>
                  <a:schemeClr val="tx1"/>
                </a:solidFill>
                <a:latin typeface="Verdana" panose="020B0604030504040204" pitchFamily="34" charset="0"/>
                <a:ea typeface="MS PGothic" panose="020B0600070205080204" pitchFamily="34" charset="-128"/>
              </a:defRPr>
            </a:lvl4pPr>
            <a:lvl5pPr marL="2081799" indent="-231310" eaLnBrk="0" hangingPunct="0">
              <a:defRPr sz="2400">
                <a:solidFill>
                  <a:schemeClr val="tx1"/>
                </a:solidFill>
                <a:latin typeface="Verdana" panose="020B0604030504040204" pitchFamily="34" charset="0"/>
                <a:ea typeface="MS PGothic" panose="020B0600070205080204" pitchFamily="34" charset="-128"/>
              </a:defRPr>
            </a:lvl5pPr>
            <a:lvl6pPr marL="2544422"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042"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664"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287" indent="-23131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F8027A-B85F-45E5-95E9-9CBE4CD537DC}"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8241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agenda for today: We are going to provide a very brief overview of the Charting the LifeCourse framework with a specific focus on one of the principles and tools called the Trajectory. SO we are explaining what the trajectory is and sharing several examples on the variety of ways it can be used in helping people plan for their good life. </a:t>
            </a:r>
          </a:p>
          <a:p>
            <a:endParaRPr lang="en-US" dirty="0"/>
          </a:p>
          <a:p>
            <a:r>
              <a:rPr lang="en-US" dirty="0"/>
              <a:t>We will also be sharing an opportunity for CMHSPs to apply for the Person-centered Practice Learning Community. </a:t>
            </a:r>
          </a:p>
          <a:p>
            <a:endParaRPr lang="en-US" dirty="0"/>
          </a:p>
          <a:p>
            <a:r>
              <a:rPr lang="en-US" dirty="0"/>
              <a:t>End with some additional resources for you.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988698-A35A-4548-8C62-6F32A7F7D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47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slide that the Washington CoP Utilized and they wanted to talk about trajectory in terms of different ways in thinking about disability and the different paths it can take you on. </a:t>
            </a:r>
          </a:p>
          <a:p>
            <a:endParaRPr lang="en-US" dirty="0"/>
          </a:p>
          <a:p>
            <a:r>
              <a:rPr lang="en-US" dirty="0"/>
              <a:t>Whether having a disability or not, People are going to move through life stages and a life span</a:t>
            </a:r>
          </a:p>
          <a:p>
            <a:endParaRPr lang="en-US" dirty="0"/>
          </a:p>
          <a:p>
            <a:r>
              <a:rPr lang="en-US" dirty="0"/>
              <a:t>And those with disabilities, because of their disability, they have to interact with different services. They may Interact with social serv, spec ed, disability service system –be careful of – some of our programming and cultures and policies are not pulling them down into exactly what they don’t want. </a:t>
            </a:r>
          </a:p>
          <a:p>
            <a:endParaRPr lang="en-US" dirty="0"/>
          </a:p>
          <a:p>
            <a:r>
              <a:rPr lang="en-US" dirty="0"/>
              <a:t>How can we work on policy and practice change and change the culture of those human service organization and disability organizations so that the programs themselves aren’t the programs that are let’s say causing poverty , creating segregation or creating a dependency on public funding. They utilized this to talk about what’s happening across the lifespan that may force a person into the direction that they don’t want to go </a:t>
            </a:r>
          </a:p>
        </p:txBody>
      </p:sp>
      <p:sp>
        <p:nvSpPr>
          <p:cNvPr id="4" name="Slide Number Placeholder 3"/>
          <p:cNvSpPr>
            <a:spLocks noGrp="1"/>
          </p:cNvSpPr>
          <p:nvPr>
            <p:ph type="sldNum" sz="quarter" idx="5"/>
          </p:nvPr>
        </p:nvSpPr>
        <p:spPr/>
        <p:txBody>
          <a:bodyPr/>
          <a:lstStyle/>
          <a:p>
            <a:fld id="{18988698-A35A-4548-8C62-6F32A7F7D60D}" type="slidenum">
              <a:rPr lang="en-US" smtClean="0"/>
              <a:t>20</a:t>
            </a:fld>
            <a:endParaRPr lang="en-US"/>
          </a:p>
        </p:txBody>
      </p:sp>
    </p:spTree>
    <p:extLst>
      <p:ext uri="{BB962C8B-B14F-4D97-AF65-F5344CB8AC3E}">
        <p14:creationId xmlns:p14="http://schemas.microsoft.com/office/powerpoint/2010/main" val="2672695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81100"/>
            <a:ext cx="5676900" cy="3194050"/>
          </a:xfrm>
        </p:spPr>
      </p:sp>
      <p:sp>
        <p:nvSpPr>
          <p:cNvPr id="3" name="Notes Placeholder 2"/>
          <p:cNvSpPr>
            <a:spLocks noGrp="1"/>
          </p:cNvSpPr>
          <p:nvPr>
            <p:ph type="body" idx="1"/>
          </p:nvPr>
        </p:nvSpPr>
        <p:spPr/>
        <p:txBody>
          <a:bodyPr>
            <a:normAutofit fontScale="77500" lnSpcReduction="20000"/>
          </a:bodyPr>
          <a:lstStyle/>
          <a:p>
            <a:r>
              <a:rPr lang="en-US" dirty="0"/>
              <a:t>The other thing is , is that we incorporate the life stages at times as we talk about the trajectory. So sometimes we may not have a specific life stage and were </a:t>
            </a:r>
            <a:r>
              <a:rPr lang="en-US" dirty="0" err="1"/>
              <a:t>ajust</a:t>
            </a:r>
            <a:r>
              <a:rPr lang="en-US" dirty="0"/>
              <a:t> using the trajectory to not event talk about </a:t>
            </a:r>
            <a:r>
              <a:rPr lang="en-US" dirty="0" err="1"/>
              <a:t>about</a:t>
            </a:r>
            <a:r>
              <a:rPr lang="en-US" dirty="0"/>
              <a:t> a place in time but think about what happened in childhood, what do you want life to look like as an adults what is happening now. </a:t>
            </a:r>
          </a:p>
          <a:p>
            <a:endParaRPr lang="en-US" dirty="0"/>
          </a:p>
          <a:p>
            <a:endParaRPr lang="en-US" dirty="0"/>
          </a:p>
          <a:p>
            <a:endParaRPr lang="en-US" dirty="0"/>
          </a:p>
          <a:p>
            <a:r>
              <a:rPr lang="en-US" dirty="0"/>
              <a:t>Life Stages is another element of the concept of the Trajectory. You think about what is happening in early childhood, what do you want adulthood to look like and where are you now? We can’t ignore the life stages even though you may be focusing on the current situation. Think about what happened prior and also the stepping stones for the next life stage- they are all connected and build upon one another </a:t>
            </a:r>
          </a:p>
          <a:p>
            <a:endParaRPr lang="en-US" dirty="0"/>
          </a:p>
          <a:p>
            <a:endParaRPr lang="en-US" dirty="0"/>
          </a:p>
          <a:p>
            <a:r>
              <a:rPr lang="en-US" sz="1200" kern="1200" dirty="0">
                <a:solidFill>
                  <a:schemeClr val="tx1"/>
                </a:solidFill>
                <a:effectLst/>
                <a:latin typeface="+mn-lt"/>
                <a:ea typeface="+mn-ea"/>
                <a:cs typeface="+mn-cs"/>
              </a:rPr>
              <a:t>When we think about life stages and life transitions, we often default to the formal transitions such as getting a diagnosis to entering early childhood and school and at 14 transition planning, moving into adult life…. But we really need to think about life transitions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we need to think about what are other people without disabilities doing during those same life stages? DO they have chores, doing things in the community, hobbies.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Utilizing the trajectory helps people think about the life experiences that are happing and where they want to head. When you know where you want to head you begin to work on those skills or have those life experiences  to help prepare you for that next life stage. </a:t>
            </a:r>
            <a:r>
              <a:rPr lang="en-US" baseline="0" dirty="0"/>
              <a:t>So Knowing the past, knowing what to expect, what is coming, can be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Understand what where the past life experiences and what are some things we need to build into the future as you move through each of those life stages.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Help families to see the possibilities and have higher expectations because you start having different conversations.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0BFF0-BC4A-4F83-AF42-DF149487A1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033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81100"/>
            <a:ext cx="5676900" cy="3194050"/>
          </a:xfrm>
        </p:spPr>
      </p:sp>
      <p:sp>
        <p:nvSpPr>
          <p:cNvPr id="3" name="Notes Placeholder 2"/>
          <p:cNvSpPr>
            <a:spLocks noGrp="1"/>
          </p:cNvSpPr>
          <p:nvPr>
            <p:ph type="body" idx="1"/>
          </p:nvPr>
        </p:nvSpPr>
        <p:spPr/>
        <p:txBody>
          <a:bodyPr>
            <a:normAutofit/>
          </a:bodyPr>
          <a:lstStyle/>
          <a:p>
            <a:r>
              <a:rPr lang="en-US" dirty="0"/>
              <a:t>As we know, life experiences prepare you for the n</a:t>
            </a:r>
            <a:r>
              <a:rPr lang="en-US" baseline="0" dirty="0"/>
              <a:t>ext phase in your life. </a:t>
            </a:r>
          </a:p>
          <a:p>
            <a:endParaRPr lang="en-US" baseline="0" dirty="0"/>
          </a:p>
          <a:p>
            <a:r>
              <a:rPr lang="en-US" baseline="0" dirty="0"/>
              <a:t> Having chores as a child helps prepare you for employment.  Having an allowance helps you learn about money (and making mistakes with money).  Learning to say NO helps the person learn to protect themselves.  </a:t>
            </a:r>
          </a:p>
          <a:p>
            <a:endParaRPr lang="en-US" baseline="0" dirty="0"/>
          </a:p>
          <a:p>
            <a:pPr defTabSz="952376">
              <a:defRPr/>
            </a:pPr>
            <a:r>
              <a:rPr lang="en-US" dirty="0"/>
              <a:t>Utilizing the trajectory as a way to understand what were the past life experiences and what are some of the things you have to build into the future as you look at each of the life stages. </a:t>
            </a:r>
          </a:p>
          <a:p>
            <a:pPr defTabSz="952376">
              <a:defRPr/>
            </a:pPr>
            <a:endParaRPr lang="en-US" b="1" dirty="0"/>
          </a:p>
          <a:p>
            <a:pPr defTabSz="952376">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0BFF0-BC4A-4F83-AF42-DF149487A1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044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rPr>
              <a:t>The other think we want you to keep in mind – as important as it is to think about life experiences, that you are not defined by your past life experiences. </a:t>
            </a:r>
          </a:p>
          <a:p>
            <a:endParaRPr lang="en-US" dirty="0">
              <a:latin typeface="Arial" panose="020B0604020202020204" pitchFamily="34" charset="0"/>
            </a:endParaRPr>
          </a:p>
          <a:p>
            <a:r>
              <a:rPr lang="en-US" dirty="0">
                <a:latin typeface="Arial" panose="020B0604020202020204" pitchFamily="34" charset="0"/>
              </a:rPr>
              <a:t>Working with </a:t>
            </a:r>
            <a:r>
              <a:rPr lang="en-US" dirty="0" err="1">
                <a:latin typeface="Arial" panose="020B0604020202020204" pitchFamily="34" charset="0"/>
              </a:rPr>
              <a:t>pwd</a:t>
            </a:r>
            <a:r>
              <a:rPr lang="en-US" dirty="0">
                <a:latin typeface="Arial" panose="020B0604020202020204" pitchFamily="34" charset="0"/>
              </a:rPr>
              <a:t> – whether own documentation– how long does a person have to live out a life sentence for that one experience that they did. </a:t>
            </a:r>
          </a:p>
          <a:p>
            <a:endParaRPr lang="en-US" dirty="0">
              <a:latin typeface="Arial" panose="020B0604020202020204" pitchFamily="34" charset="0"/>
            </a:endParaRPr>
          </a:p>
          <a:p>
            <a:r>
              <a:rPr lang="en-US" dirty="0">
                <a:latin typeface="Arial" panose="020B0604020202020204" pitchFamily="34" charset="0"/>
              </a:rPr>
              <a:t>Give people with disabilities dignity of risks and making mistakes </a:t>
            </a:r>
          </a:p>
          <a:p>
            <a:endParaRPr lang="en-US" dirty="0">
              <a:latin typeface="Arial" panose="020B0604020202020204" pitchFamily="34" charset="0"/>
            </a:endParaRPr>
          </a:p>
          <a:p>
            <a:r>
              <a:rPr lang="en-US" dirty="0">
                <a:latin typeface="Arial" panose="020B0604020202020204" pitchFamily="34" charset="0"/>
              </a:rPr>
              <a:t>Actual timeframe is set by you – </a:t>
            </a:r>
          </a:p>
          <a:p>
            <a:r>
              <a:rPr lang="en-US" dirty="0">
                <a:latin typeface="Arial" panose="020B0604020202020204" pitchFamily="34" charset="0"/>
              </a:rPr>
              <a:t>If working with a person in the system – talk about what do you want to achieve  in this 6 months or this year – or what do we want to see when you get older </a:t>
            </a:r>
          </a:p>
          <a:p>
            <a:endParaRPr lang="en-US" dirty="0">
              <a:latin typeface="Arial" panose="020B0604020202020204" pitchFamily="34" charset="0"/>
            </a:endParaRPr>
          </a:p>
          <a:p>
            <a:r>
              <a:rPr lang="en-US" dirty="0">
                <a:latin typeface="Arial" panose="020B0604020202020204" pitchFamily="34" charset="0"/>
              </a:rPr>
              <a:t>-People need to be allowed to take risks and make mistakes – and not pay for it forever.  We all make</a:t>
            </a:r>
            <a:r>
              <a:rPr lang="en-US" baseline="0" dirty="0">
                <a:latin typeface="Arial" panose="020B0604020202020204" pitchFamily="34" charset="0"/>
              </a:rPr>
              <a:t> mistakes, have consequences, and move past it – but PWD often are labeled or restricted for life if they make even a simple mistake.  “fire-starter” “sexual predator”  “can’t use the internet”  </a:t>
            </a:r>
          </a:p>
          <a:p>
            <a:r>
              <a:rPr lang="en-US" baseline="0" dirty="0">
                <a:latin typeface="Arial" panose="020B0604020202020204" pitchFamily="34" charset="0"/>
              </a:rPr>
              <a:t>-Person doesn’t learn to STAY SAFE if someone is always protecting them from everything!  Learn how to stay safe by having life experiences – learning to say NO; learning who to trust or not; </a:t>
            </a:r>
            <a:endParaRPr lang="en-US" dirty="0">
              <a:latin typeface="Arial" panose="020B0604020202020204" pitchFamily="34" charset="0"/>
            </a:endParaRPr>
          </a:p>
          <a:p>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51791" indent="-289150" eaLnBrk="0" hangingPunct="0">
              <a:defRPr sz="2400">
                <a:solidFill>
                  <a:schemeClr val="tx1"/>
                </a:solidFill>
                <a:latin typeface="Verdana" panose="020B0604030504040204" pitchFamily="34" charset="0"/>
                <a:ea typeface="MS PGothic" panose="020B0600070205080204" pitchFamily="34" charset="-128"/>
              </a:defRPr>
            </a:lvl2pPr>
            <a:lvl3pPr marL="1156602" indent="-231320" eaLnBrk="0" hangingPunct="0">
              <a:defRPr sz="2400">
                <a:solidFill>
                  <a:schemeClr val="tx1"/>
                </a:solidFill>
                <a:latin typeface="Verdana" panose="020B0604030504040204" pitchFamily="34" charset="0"/>
                <a:ea typeface="MS PGothic" panose="020B0600070205080204" pitchFamily="34" charset="-128"/>
              </a:defRPr>
            </a:lvl3pPr>
            <a:lvl4pPr marL="1619242" indent="-231320" eaLnBrk="0" hangingPunct="0">
              <a:defRPr sz="2400">
                <a:solidFill>
                  <a:schemeClr val="tx1"/>
                </a:solidFill>
                <a:latin typeface="Verdana" panose="020B0604030504040204" pitchFamily="34" charset="0"/>
                <a:ea typeface="MS PGothic" panose="020B0600070205080204" pitchFamily="34" charset="-128"/>
              </a:defRPr>
            </a:lvl4pPr>
            <a:lvl5pPr marL="2081883" indent="-231320" eaLnBrk="0" hangingPunct="0">
              <a:defRPr sz="2400">
                <a:solidFill>
                  <a:schemeClr val="tx1"/>
                </a:solidFill>
                <a:latin typeface="Verdana" panose="020B0604030504040204" pitchFamily="34" charset="0"/>
                <a:ea typeface="MS PGothic" panose="020B0600070205080204" pitchFamily="34" charset="-128"/>
              </a:defRPr>
            </a:lvl5pPr>
            <a:lvl6pPr marL="254452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3007164"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69805"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932446" indent="-23132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F8027A-B85F-45E5-95E9-9CBE4CD537DC}"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15330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follow</a:t>
            </a:r>
          </a:p>
        </p:txBody>
      </p:sp>
      <p:sp>
        <p:nvSpPr>
          <p:cNvPr id="4" name="Slide Number Placeholder 3"/>
          <p:cNvSpPr>
            <a:spLocks noGrp="1"/>
          </p:cNvSpPr>
          <p:nvPr>
            <p:ph type="sldNum" sz="quarter" idx="5"/>
          </p:nvPr>
        </p:nvSpPr>
        <p:spPr/>
        <p:txBody>
          <a:bodyPr/>
          <a:lstStyle/>
          <a:p>
            <a:fld id="{18988698-A35A-4548-8C62-6F32A7F7D60D}" type="slidenum">
              <a:rPr lang="en-US" smtClean="0"/>
              <a:t>24</a:t>
            </a:fld>
            <a:endParaRPr lang="en-US"/>
          </a:p>
        </p:txBody>
      </p:sp>
    </p:spTree>
    <p:extLst>
      <p:ext uri="{BB962C8B-B14F-4D97-AF65-F5344CB8AC3E}">
        <p14:creationId xmlns:p14="http://schemas.microsoft.com/office/powerpoint/2010/main" val="276055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988698-A35A-4548-8C62-6F32A7F7D60D}" type="slidenum">
              <a:rPr lang="en-US" smtClean="0"/>
              <a:t>25</a:t>
            </a:fld>
            <a:endParaRPr lang="en-US"/>
          </a:p>
        </p:txBody>
      </p:sp>
    </p:spTree>
    <p:extLst>
      <p:ext uri="{BB962C8B-B14F-4D97-AF65-F5344CB8AC3E}">
        <p14:creationId xmlns:p14="http://schemas.microsoft.com/office/powerpoint/2010/main" val="1086788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few slides are examples on how others utilized the trajectory. </a:t>
            </a:r>
          </a:p>
          <a:p>
            <a:endParaRPr lang="en-US" dirty="0"/>
          </a:p>
          <a:p>
            <a:r>
              <a:rPr lang="en-US" dirty="0"/>
              <a:t>Example Taylor: tell me what your vision is and what you don’t want </a:t>
            </a:r>
          </a:p>
          <a:p>
            <a:endParaRPr lang="en-US" dirty="0"/>
          </a:p>
          <a:p>
            <a:r>
              <a:rPr lang="en-US" dirty="0"/>
              <a:t>Take notes to help Taylor stay on that trajectory and what are some of the things that the family needs to do. Adapted to meet their needs </a:t>
            </a:r>
          </a:p>
          <a:p>
            <a:endParaRPr lang="en-US" dirty="0"/>
          </a:p>
          <a:p>
            <a:r>
              <a:rPr lang="en-US" dirty="0"/>
              <a:t>Served Note taking and visual – reminder that the family had and professional had to go back and check this each time they met </a:t>
            </a:r>
          </a:p>
          <a:p>
            <a:endParaRPr lang="en-US" dirty="0"/>
          </a:p>
          <a:p>
            <a:r>
              <a:rPr lang="en-US" dirty="0"/>
              <a:t>It says 1 year later because they did a vision 1 year and 1 year later pulled out paper and compared those and had a conversation about it. </a:t>
            </a:r>
          </a:p>
        </p:txBody>
      </p:sp>
      <p:sp>
        <p:nvSpPr>
          <p:cNvPr id="4" name="Slide Number Placeholder 3"/>
          <p:cNvSpPr>
            <a:spLocks noGrp="1"/>
          </p:cNvSpPr>
          <p:nvPr>
            <p:ph type="sldNum" sz="quarter" idx="5"/>
          </p:nvPr>
        </p:nvSpPr>
        <p:spPr/>
        <p:txBody>
          <a:bodyPr/>
          <a:lstStyle/>
          <a:p>
            <a:fld id="{18988698-A35A-4548-8C62-6F32A7F7D60D}" type="slidenum">
              <a:rPr lang="en-US" smtClean="0"/>
              <a:t>26</a:t>
            </a:fld>
            <a:endParaRPr lang="en-US"/>
          </a:p>
        </p:txBody>
      </p:sp>
    </p:spTree>
    <p:extLst>
      <p:ext uri="{BB962C8B-B14F-4D97-AF65-F5344CB8AC3E}">
        <p14:creationId xmlns:p14="http://schemas.microsoft.com/office/powerpoint/2010/main" val="1944031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the timeline to talk about what this individual had done throughout his life experiences and they started to think about what are his contributions – where does he want to go with employment, and what are the things that he really doesn’t want as it relates to employment. </a:t>
            </a:r>
          </a:p>
          <a:p>
            <a:endParaRPr lang="en-US" dirty="0"/>
          </a:p>
          <a:p>
            <a:endParaRPr lang="en-US" dirty="0"/>
          </a:p>
        </p:txBody>
      </p:sp>
      <p:sp>
        <p:nvSpPr>
          <p:cNvPr id="4" name="Slide Number Placeholder 3"/>
          <p:cNvSpPr>
            <a:spLocks noGrp="1"/>
          </p:cNvSpPr>
          <p:nvPr>
            <p:ph type="sldNum" sz="quarter" idx="5"/>
          </p:nvPr>
        </p:nvSpPr>
        <p:spPr/>
        <p:txBody>
          <a:bodyPr/>
          <a:lstStyle/>
          <a:p>
            <a:fld id="{18988698-A35A-4548-8C62-6F32A7F7D60D}" type="slidenum">
              <a:rPr lang="en-US" smtClean="0"/>
              <a:t>27</a:t>
            </a:fld>
            <a:endParaRPr lang="en-US"/>
          </a:p>
        </p:txBody>
      </p:sp>
    </p:spTree>
    <p:extLst>
      <p:ext uri="{BB962C8B-B14F-4D97-AF65-F5344CB8AC3E}">
        <p14:creationId xmlns:p14="http://schemas.microsoft.com/office/powerpoint/2010/main" val="3069644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developed specifically for planning for a formal planning meeting and prior to the meeting (what you’ll see on the right hand side) were things that the person said. I want money, I want friends, I want kids. This enabled the family to write down past life experiences- gave a snapshot on who this person was. </a:t>
            </a:r>
          </a:p>
          <a:p>
            <a:endParaRPr lang="en-US" dirty="0"/>
          </a:p>
          <a:p>
            <a:r>
              <a:rPr lang="en-US" dirty="0"/>
              <a:t>At the meeting Middle column was left blank so when they met as a team – they could say here is where she has been/ here is where she is headed – we work with you as a team to fill out what should be in the middle box in terms of goals for services you are going to provide – team approach – work on this years goals </a:t>
            </a:r>
          </a:p>
        </p:txBody>
      </p:sp>
      <p:sp>
        <p:nvSpPr>
          <p:cNvPr id="4" name="Slide Number Placeholder 3"/>
          <p:cNvSpPr>
            <a:spLocks noGrp="1"/>
          </p:cNvSpPr>
          <p:nvPr>
            <p:ph type="sldNum" sz="quarter" idx="5"/>
          </p:nvPr>
        </p:nvSpPr>
        <p:spPr/>
        <p:txBody>
          <a:bodyPr/>
          <a:lstStyle/>
          <a:p>
            <a:fld id="{18988698-A35A-4548-8C62-6F32A7F7D60D}" type="slidenum">
              <a:rPr lang="en-US" smtClean="0"/>
              <a:t>28</a:t>
            </a:fld>
            <a:endParaRPr lang="en-US"/>
          </a:p>
        </p:txBody>
      </p:sp>
    </p:spTree>
    <p:extLst>
      <p:ext uri="{BB962C8B-B14F-4D97-AF65-F5344CB8AC3E}">
        <p14:creationId xmlns:p14="http://schemas.microsoft.com/office/powerpoint/2010/main" val="4210911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Combines 2 things together – right had side – we need to know what a vision for a good life is for the caregiver and for the care recipient. </a:t>
            </a:r>
          </a:p>
          <a:p>
            <a:endParaRPr lang="en-US" dirty="0"/>
          </a:p>
          <a:p>
            <a:r>
              <a:rPr lang="en-US" dirty="0"/>
              <a:t>Need a vision for each one of them feels is good respite. How do we make sure we understand the person </a:t>
            </a:r>
          </a:p>
          <a:p>
            <a:endParaRPr lang="en-US" dirty="0"/>
          </a:p>
          <a:p>
            <a:r>
              <a:rPr lang="en-US" dirty="0"/>
              <a:t>What are some ways successfully taken breaks from one another – what didn’t work? </a:t>
            </a:r>
          </a:p>
          <a:p>
            <a:endParaRPr lang="en-US" dirty="0"/>
          </a:p>
          <a:p>
            <a:r>
              <a:rPr lang="en-US" dirty="0"/>
              <a:t>What does it take now to be successful </a:t>
            </a:r>
          </a:p>
          <a:p>
            <a:endParaRPr lang="en-US" dirty="0"/>
          </a:p>
        </p:txBody>
      </p:sp>
      <p:sp>
        <p:nvSpPr>
          <p:cNvPr id="4" name="Slide Number Placeholder 3"/>
          <p:cNvSpPr>
            <a:spLocks noGrp="1"/>
          </p:cNvSpPr>
          <p:nvPr>
            <p:ph type="sldNum" sz="quarter" idx="5"/>
          </p:nvPr>
        </p:nvSpPr>
        <p:spPr/>
        <p:txBody>
          <a:bodyPr/>
          <a:lstStyle/>
          <a:p>
            <a:fld id="{18988698-A35A-4548-8C62-6F32A7F7D60D}" type="slidenum">
              <a:rPr lang="en-US" smtClean="0"/>
              <a:t>29</a:t>
            </a:fld>
            <a:endParaRPr lang="en-US"/>
          </a:p>
        </p:txBody>
      </p:sp>
    </p:spTree>
    <p:extLst>
      <p:ext uri="{BB962C8B-B14F-4D97-AF65-F5344CB8AC3E}">
        <p14:creationId xmlns:p14="http://schemas.microsoft.com/office/powerpoint/2010/main" val="187789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altLang="x-none" dirty="0"/>
              <a:t>A way to explore all of the possibilities for individuals and families – and being creative and thinking outside of the box  </a:t>
            </a:r>
          </a:p>
          <a:p>
            <a:pPr eaLnBrk="1" hangingPunct="1"/>
            <a:r>
              <a:rPr lang="en-US" altLang="x-none" dirty="0"/>
              <a:t>It’s a way to help work through having those difficult conversations </a:t>
            </a:r>
          </a:p>
          <a:p>
            <a:pPr eaLnBrk="1" hangingPunct="1"/>
            <a:r>
              <a:rPr lang="en-US" altLang="x-none" dirty="0"/>
              <a:t>It’s a framework that encourages setting higher expectations for people and supporting people to reach their full potential</a:t>
            </a:r>
          </a:p>
          <a:p>
            <a:pPr eaLnBrk="1" hangingPunct="1"/>
            <a:endParaRPr lang="en-US" altLang="x-none" dirty="0"/>
          </a:p>
          <a:p>
            <a:pPr eaLnBrk="1" hangingPunct="1"/>
            <a:endParaRPr lang="x-none" altLang="x-none" dirty="0"/>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B472FC-CB82-6B48-8AE6-B819C25DDBDE}" type="slidenum">
              <a:rPr kumimoji="0" lang="en-US" altLang="x-non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x-none"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91286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988698-A35A-4548-8C62-6F32A7F7D60D}" type="slidenum">
              <a:rPr lang="en-US" smtClean="0"/>
              <a:t>30</a:t>
            </a:fld>
            <a:endParaRPr lang="en-US"/>
          </a:p>
        </p:txBody>
      </p:sp>
    </p:spTree>
    <p:extLst>
      <p:ext uri="{BB962C8B-B14F-4D97-AF65-F5344CB8AC3E}">
        <p14:creationId xmlns:p14="http://schemas.microsoft.com/office/powerpoint/2010/main" val="668722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experiences they want to have to help them plan to make their own decisions. What skills and opportunities are needed to help them be a good decision-maker </a:t>
            </a:r>
          </a:p>
        </p:txBody>
      </p:sp>
      <p:sp>
        <p:nvSpPr>
          <p:cNvPr id="4" name="Slide Number Placeholder 3"/>
          <p:cNvSpPr>
            <a:spLocks noGrp="1"/>
          </p:cNvSpPr>
          <p:nvPr>
            <p:ph type="sldNum" sz="quarter" idx="5"/>
          </p:nvPr>
        </p:nvSpPr>
        <p:spPr/>
        <p:txBody>
          <a:bodyPr/>
          <a:lstStyle/>
          <a:p>
            <a:fld id="{18988698-A35A-4548-8C62-6F32A7F7D60D}" type="slidenum">
              <a:rPr lang="en-US" smtClean="0"/>
              <a:t>31</a:t>
            </a:fld>
            <a:endParaRPr lang="en-US"/>
          </a:p>
        </p:txBody>
      </p:sp>
    </p:spTree>
    <p:extLst>
      <p:ext uri="{BB962C8B-B14F-4D97-AF65-F5344CB8AC3E}">
        <p14:creationId xmlns:p14="http://schemas.microsoft.com/office/powerpoint/2010/main" val="1903884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SA they wanted to talk about the staff they wanted to hire – use the trajectory to write a job description for what they wanted in a direct care staff. Listed out the things that the caregiver needed to do </a:t>
            </a:r>
          </a:p>
          <a:p>
            <a:r>
              <a:rPr lang="en-US" dirty="0"/>
              <a:t>incorporate and show that if you are going to work for Pat, these are the things you need  to know. </a:t>
            </a:r>
          </a:p>
          <a:p>
            <a:endParaRPr lang="en-US" dirty="0"/>
          </a:p>
        </p:txBody>
      </p:sp>
      <p:sp>
        <p:nvSpPr>
          <p:cNvPr id="4" name="Slide Number Placeholder 3"/>
          <p:cNvSpPr>
            <a:spLocks noGrp="1"/>
          </p:cNvSpPr>
          <p:nvPr>
            <p:ph type="sldNum" sz="quarter" idx="5"/>
          </p:nvPr>
        </p:nvSpPr>
        <p:spPr/>
        <p:txBody>
          <a:bodyPr/>
          <a:lstStyle/>
          <a:p>
            <a:fld id="{18988698-A35A-4548-8C62-6F32A7F7D60D}" type="slidenum">
              <a:rPr lang="en-US" smtClean="0"/>
              <a:t>32</a:t>
            </a:fld>
            <a:endParaRPr lang="en-US"/>
          </a:p>
        </p:txBody>
      </p:sp>
    </p:spTree>
    <p:extLst>
      <p:ext uri="{BB962C8B-B14F-4D97-AF65-F5344CB8AC3E}">
        <p14:creationId xmlns:p14="http://schemas.microsoft.com/office/powerpoint/2010/main" val="488896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988698-A35A-4548-8C62-6F32A7F7D60D}" type="slidenum">
              <a:rPr lang="en-US" smtClean="0"/>
              <a:t>33</a:t>
            </a:fld>
            <a:endParaRPr lang="en-US"/>
          </a:p>
        </p:txBody>
      </p:sp>
    </p:spTree>
    <p:extLst>
      <p:ext uri="{BB962C8B-B14F-4D97-AF65-F5344CB8AC3E}">
        <p14:creationId xmlns:p14="http://schemas.microsoft.com/office/powerpoint/2010/main" val="3883172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more about the </a:t>
            </a:r>
            <a:r>
              <a:rPr lang="en-US" dirty="0" err="1"/>
              <a:t>lifecourse</a:t>
            </a:r>
            <a:r>
              <a:rPr lang="en-US" dirty="0"/>
              <a:t>, you can Visit lifecoursetools.com. There are several resources available and all of the tools are also available to download so I encourage you to check out that website. </a:t>
            </a:r>
          </a:p>
        </p:txBody>
      </p:sp>
      <p:sp>
        <p:nvSpPr>
          <p:cNvPr id="4" name="Slide Number Placeholder 3"/>
          <p:cNvSpPr>
            <a:spLocks noGrp="1"/>
          </p:cNvSpPr>
          <p:nvPr>
            <p:ph type="sldNum" sz="quarter" idx="10"/>
          </p:nvPr>
        </p:nvSpPr>
        <p:spPr/>
        <p:txBody>
          <a:bodyPr/>
          <a:lstStyle/>
          <a:p>
            <a:fld id="{0B954051-7B9D-9248-B995-370F44F122A8}" type="slidenum">
              <a:rPr lang="en-US" smtClean="0"/>
              <a:t>34</a:t>
            </a:fld>
            <a:endParaRPr lang="en-US"/>
          </a:p>
        </p:txBody>
      </p:sp>
    </p:spTree>
    <p:extLst>
      <p:ext uri="{BB962C8B-B14F-4D97-AF65-F5344CB8AC3E}">
        <p14:creationId xmlns:p14="http://schemas.microsoft.com/office/powerpoint/2010/main" val="1423747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month we are focusing specifically on 2 of the LifeCourse principles - we are going to focus on the 3 buckets of support – so we’ll be taking a deeper dive into those 3 strategies and then also focusing the Integrated Supports Star. My colleague, Tedra Jackson will be presenting on this information. </a:t>
            </a:r>
          </a:p>
        </p:txBody>
      </p:sp>
      <p:sp>
        <p:nvSpPr>
          <p:cNvPr id="4" name="Slide Number Placeholder 3"/>
          <p:cNvSpPr>
            <a:spLocks noGrp="1"/>
          </p:cNvSpPr>
          <p:nvPr>
            <p:ph type="sldNum" sz="quarter" idx="5"/>
          </p:nvPr>
        </p:nvSpPr>
        <p:spPr/>
        <p:txBody>
          <a:bodyPr/>
          <a:lstStyle/>
          <a:p>
            <a:fld id="{18988698-A35A-4548-8C62-6F32A7F7D60D}" type="slidenum">
              <a:rPr lang="en-US" smtClean="0"/>
              <a:t>35</a:t>
            </a:fld>
            <a:endParaRPr lang="en-US"/>
          </a:p>
        </p:txBody>
      </p:sp>
    </p:spTree>
    <p:extLst>
      <p:ext uri="{BB962C8B-B14F-4D97-AF65-F5344CB8AC3E}">
        <p14:creationId xmlns:p14="http://schemas.microsoft.com/office/powerpoint/2010/main" val="3183827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And the last thing that we wanted to share is </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Michigan Community of Practice for Supporting Families, in partnership with the Community Mental Health Association of Michigan, are forming a collaborative learning community to provide CMHSP’s) an opportunity to work collaboratively to transform and enhance person-centered planning practices and policy. Participants will also inform recommendations to MDHHS for statewide adoption.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Members of the learning community will receive training, technical assistance, and the opportunity to connect with others through a two-year process designed to support ongoing transformation at the organizational and statewide level.</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rPr>
              <a:t>In year one, teams will explore how to apply the </a:t>
            </a:r>
            <a:r>
              <a:rPr lang="en-US" sz="1200" dirty="0" err="1">
                <a:effectLst/>
                <a:latin typeface="Calibri" panose="020F0502020204030204" pitchFamily="34" charset="0"/>
                <a:ea typeface="Times New Roman" panose="02020603050405020304" pitchFamily="18" charset="0"/>
              </a:rPr>
              <a:t>lifecourse</a:t>
            </a:r>
            <a:r>
              <a:rPr lang="en-US" sz="1200" dirty="0">
                <a:effectLst/>
                <a:latin typeface="Calibri" panose="020F0502020204030204" pitchFamily="34" charset="0"/>
                <a:ea typeface="Times New Roman" panose="02020603050405020304" pitchFamily="18" charset="0"/>
              </a:rPr>
              <a:t> principles to improve person-centered practices and will implement the framework and principles to advance person-centered practices within their organization, including but not limited to, changes in policies, procedures and other systems change related to person-centered practice.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988698-A35A-4548-8C62-6F32A7F7D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410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 maximum of 4 teams will be selected to participate in the learning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The Learning Community is a two-year commitment beginning January 2023. In year one, the community will spend 12 months learning the </a:t>
            </a:r>
            <a:r>
              <a:rPr lang="en-US" sz="1200" dirty="0" err="1">
                <a:latin typeface="Calibri" panose="020F0502020204030204" pitchFamily="34" charset="0"/>
                <a:ea typeface="Calibri" panose="020F0502020204030204" pitchFamily="34" charset="0"/>
                <a:cs typeface="Times New Roman" panose="02020603050405020304" pitchFamily="18" charset="0"/>
              </a:rPr>
              <a:t>CtLC</a:t>
            </a:r>
            <a:r>
              <a:rPr lang="en-US" sz="1200" dirty="0">
                <a:latin typeface="Calibri" panose="020F0502020204030204" pitchFamily="34" charset="0"/>
                <a:ea typeface="Calibri" panose="020F0502020204030204" pitchFamily="34" charset="0"/>
                <a:cs typeface="Times New Roman" panose="02020603050405020304" pitchFamily="18" charset="0"/>
              </a:rPr>
              <a:t> Framework Principles, implementing the principles with persons served, and refining goal(s). Year two will be a less intensive meeting schedule with organizations focusing to continue to implement the framework while making changes necessary in policy(s), procedure(s), and practice(s). </a:t>
            </a:r>
          </a:p>
          <a:p>
            <a:pPr marL="0" marR="0">
              <a:spcBef>
                <a:spcPts val="0"/>
              </a:spcBef>
              <a:spcAft>
                <a:spcPts val="0"/>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There is an application and the deadline to submit will be November 30</a:t>
            </a:r>
            <a:r>
              <a:rPr lang="en-US" sz="12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Our team we will be hosting an informational call to review the requirements of the learning community and answer questions. November 10</a:t>
            </a:r>
            <a:r>
              <a:rPr lang="en-US" sz="12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200" dirty="0">
                <a:latin typeface="Calibri" panose="020F0502020204030204" pitchFamily="34" charset="0"/>
                <a:ea typeface="Calibri" panose="020F0502020204030204" pitchFamily="34" charset="0"/>
                <a:cs typeface="Times New Roman" panose="02020603050405020304" pitchFamily="18" charset="0"/>
              </a:rPr>
              <a:t> 10:30-11:30am.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call for applications is going to out tomorrow that explains this learning community in full detail – along with the information and link to apply.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So look for that information.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988698-A35A-4548-8C62-6F32A7F7D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650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988698-A35A-4548-8C62-6F32A7F7D60D}" type="slidenum">
              <a:rPr lang="en-US" smtClean="0"/>
              <a:t>38</a:t>
            </a:fld>
            <a:endParaRPr lang="en-US"/>
          </a:p>
        </p:txBody>
      </p:sp>
    </p:spTree>
    <p:extLst>
      <p:ext uri="{BB962C8B-B14F-4D97-AF65-F5344CB8AC3E}">
        <p14:creationId xmlns:p14="http://schemas.microsoft.com/office/powerpoint/2010/main" val="2956399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Charting the </a:t>
            </a:r>
            <a:r>
              <a:rPr lang="en-US" dirty="0" err="1"/>
              <a:t>LIfeCOurse</a:t>
            </a:r>
            <a:r>
              <a:rPr lang="en-US" dirty="0"/>
              <a:t> is for anyone – this is not a separate framework for people with disabilities. – everyone is included in this core belief.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FBC882-0C12-4EB7-9AD0-0911080D72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47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framework focuses on the All. All people are considered in the vision, values, policies and practices regardless of age, their ability, or what life stage they are in.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4159DC-FEB3-448B-A1C2-C0EC34B4B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117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to expand on that a little further - On a national level, Only about 25% of people access formal or paid supports within the DD System. </a:t>
            </a:r>
          </a:p>
          <a:p>
            <a:endParaRPr lang="en-US" baseline="0" dirty="0"/>
          </a:p>
          <a:p>
            <a:r>
              <a:rPr lang="en-US" baseline="0" dirty="0"/>
              <a:t>BUT What about the rest?  What about the other 75%? How do they have good lives? How do systems of support consider ALL people with IDD and families when making policies and improving practices?  </a:t>
            </a:r>
          </a:p>
          <a:p>
            <a:endParaRPr lang="en-US" baseline="0" dirty="0"/>
          </a:p>
          <a:p>
            <a:r>
              <a:rPr lang="en-US" baseline="0" dirty="0"/>
              <a:t>The framework supports the All </a:t>
            </a:r>
          </a:p>
          <a:p>
            <a:endParaRPr lang="en-US" baseline="0" dirty="0"/>
          </a:p>
          <a:p>
            <a:endParaRPr lang="en-US" baseline="0" dirty="0"/>
          </a:p>
          <a:p>
            <a:endParaRPr lang="en-US" dirty="0"/>
          </a:p>
          <a:p>
            <a:endParaRPr lang="en-US" baseline="0" dirty="0"/>
          </a:p>
        </p:txBody>
      </p:sp>
      <p:sp>
        <p:nvSpPr>
          <p:cNvPr id="4" name="Slide Number Placeholder 3"/>
          <p:cNvSpPr>
            <a:spLocks noGrp="1"/>
          </p:cNvSpPr>
          <p:nvPr>
            <p:ph type="sldNum" sz="quarter" idx="10"/>
          </p:nvPr>
        </p:nvSpPr>
        <p:spPr/>
        <p:txBody>
          <a:bodyPr/>
          <a:lstStyle/>
          <a:p>
            <a:fld id="{43D0BFF0-BC4A-4F83-AF42-DF149487A10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695283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1133475"/>
            <a:ext cx="5446712" cy="3063875"/>
          </a:xfrm>
        </p:spPr>
      </p:sp>
      <p:sp>
        <p:nvSpPr>
          <p:cNvPr id="3" name="Notes Placeholder 2"/>
          <p:cNvSpPr>
            <a:spLocks noGrp="1"/>
          </p:cNvSpPr>
          <p:nvPr>
            <p:ph type="body" idx="1"/>
          </p:nvPr>
        </p:nvSpPr>
        <p:spPr/>
        <p:txBody>
          <a:bodyPr/>
          <a:lstStyle/>
          <a:p>
            <a:r>
              <a:rPr lang="en-US" dirty="0"/>
              <a:t>WE know that services and supports continue to evolve. </a:t>
            </a:r>
          </a:p>
          <a:p>
            <a:endParaRPr lang="en-US" dirty="0"/>
          </a:p>
          <a:p>
            <a:r>
              <a:rPr lang="en-US" dirty="0"/>
              <a:t>Looking at the circle on the left – as an individual you have family and friends and are part of a community – we all exist within the context of our family and community. </a:t>
            </a:r>
          </a:p>
          <a:p>
            <a:endParaRPr lang="en-US" dirty="0"/>
          </a:p>
          <a:p>
            <a:r>
              <a:rPr lang="en-US" dirty="0"/>
              <a:t>Think about where we are headed with the framework the idea is about building on those 3 circles. </a:t>
            </a:r>
          </a:p>
          <a:p>
            <a:endParaRPr lang="en-US" dirty="0"/>
          </a:p>
          <a:p>
            <a:r>
              <a:rPr lang="en-US" dirty="0"/>
              <a:t>Look at the circle in the middle and see the green circle that represent services – sometimes, with the best intentions, those services are wrapped so tightly around the person that it cuts them off from family, friends and community. SO Even though we’ve Come a long  in the way we offer supports and services, we still need to challenge ourselves – are the services and supports we are offering are they a barrier to providing connections to family and comm or are the supports being offered creating a meaningful life people want to have. </a:t>
            </a:r>
          </a:p>
          <a:p>
            <a:endParaRPr lang="en-US" dirty="0"/>
          </a:p>
          <a:p>
            <a:r>
              <a:rPr lang="en-US" dirty="0"/>
              <a:t>Look at the Circles on the right hand side – this is the visual image that we use  when we are thinking about where are we headed with this framework – where the person exists within the context of their family and community but have integrated supports and services only when and where needed. </a:t>
            </a:r>
          </a:p>
          <a:p>
            <a:endParaRPr lang="en-US" dirty="0"/>
          </a:p>
        </p:txBody>
      </p:sp>
      <p:sp>
        <p:nvSpPr>
          <p:cNvPr id="4" name="Slide Number Placeholder 3"/>
          <p:cNvSpPr>
            <a:spLocks noGrp="1"/>
          </p:cNvSpPr>
          <p:nvPr>
            <p:ph type="sldNum" sz="quarter" idx="10"/>
          </p:nvPr>
        </p:nvSpPr>
        <p:spPr/>
        <p:txBody>
          <a:bodyPr/>
          <a:lstStyle/>
          <a:p>
            <a:fld id="{43D0BFF0-BC4A-4F83-AF42-DF149487A101}" type="slidenum">
              <a:rPr lang="en-US" smtClean="0"/>
              <a:pPr/>
              <a:t>7</a:t>
            </a:fld>
            <a:endParaRPr lang="en-US" dirty="0"/>
          </a:p>
        </p:txBody>
      </p:sp>
    </p:spTree>
    <p:extLst>
      <p:ext uri="{BB962C8B-B14F-4D97-AF65-F5344CB8AC3E}">
        <p14:creationId xmlns:p14="http://schemas.microsoft.com/office/powerpoint/2010/main" val="285509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376">
              <a:defRPr/>
            </a:pPr>
            <a:r>
              <a:rPr lang="en-US" altLang="en-US" sz="1200" dirty="0"/>
              <a:t>Another Principle of the framework: All individuals exist within context of family. We are not just looking at the individual – we recognize that the person has other people in their family unit – those who are their close circle of supporters. </a:t>
            </a:r>
          </a:p>
          <a:p>
            <a:pPr defTabSz="952376">
              <a:defRPr/>
            </a:pPr>
            <a:endParaRPr lang="en-US" altLang="en-US" sz="1200" dirty="0"/>
          </a:p>
          <a:p>
            <a:pPr defTabSz="952376">
              <a:defRPr/>
            </a:pPr>
            <a:r>
              <a:rPr lang="en-US" altLang="en-US" sz="1200" dirty="0"/>
              <a:t>We know that there are all types of family membership. There are traditional families (person lives with mom &amp; dad) and there are non-traditional families ( maybe they live with grandparents or aunts &amp; uncles) – but the point here is that the family is defined by the individual – and so It could be support staff, other relatives, friends, peers, etc. </a:t>
            </a:r>
          </a:p>
          <a:p>
            <a:pPr defTabSz="952376">
              <a:defRPr/>
            </a:pPr>
            <a:endParaRPr lang="en-US" altLang="en-US" sz="1200" dirty="0"/>
          </a:p>
          <a:p>
            <a:pPr defTabSz="952376">
              <a:defRPr/>
            </a:pPr>
            <a:r>
              <a:rPr lang="en-US" altLang="en-US" sz="1200" dirty="0"/>
              <a:t>We all have reciprocal roles within our family system and we need to keep in mind that those roles will adjust as the individual members of the family system change and age so the entire family needs support so everyone has an opportunity to be successful. </a:t>
            </a:r>
          </a:p>
          <a:p>
            <a:pPr defTabSz="952376">
              <a:defRPr/>
            </a:pPr>
            <a:endParaRPr lang="en-US" alt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4159DC-FEB3-448B-A1C2-C0EC34B4BF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81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principles of the framework is the Life Domains.</a:t>
            </a:r>
          </a:p>
          <a:p>
            <a:endParaRPr lang="en-US" dirty="0"/>
          </a:p>
          <a:p>
            <a:r>
              <a:rPr lang="en-US" dirty="0"/>
              <a:t>Read slide – first point </a:t>
            </a:r>
          </a:p>
          <a:p>
            <a:r>
              <a:rPr lang="en-US" dirty="0"/>
              <a:t> </a:t>
            </a:r>
          </a:p>
          <a:p>
            <a:endParaRPr lang="en-US" b="0" i="0" u="none" strike="noStrike" baseline="0" dirty="0"/>
          </a:p>
          <a:p>
            <a:r>
              <a:rPr lang="en-US" b="0" i="0" u="none" strike="noStrike" baseline="0" dirty="0"/>
              <a:t>The LC has identified 6 life domain areas: Daily Life and Employment, community living, safety and security, healthy living, social and spirituality, advocacy and engagement. </a:t>
            </a:r>
          </a:p>
          <a:p>
            <a:endParaRPr lang="en-US" b="0" i="0" u="none" strike="noStrike" baseline="0" dirty="0"/>
          </a:p>
          <a:p>
            <a:r>
              <a:rPr lang="en-US" b="0" i="0" u="none" strike="noStrike" baseline="0" dirty="0"/>
              <a:t>Often times the service system tends to only focus on safety and security – keeping that person safe. And while that is very important (and it is a life domain identified) – we tend to leave out other important conversations about where that person wants to live, how are they going to get around, and being an active and responsible citizen. </a:t>
            </a:r>
          </a:p>
          <a:p>
            <a:endParaRPr lang="en-US" b="0" i="0" u="none" strike="noStrike" baseline="0" dirty="0"/>
          </a:p>
          <a:p>
            <a:endParaRPr lang="en-US" b="0" i="0" u="none"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baseline="0" dirty="0"/>
              <a:t>As people, we all lead whole lives made up of specific, connected, and integrated life domains that are important to a good quality of life. </a:t>
            </a:r>
          </a:p>
          <a:p>
            <a:endParaRPr lang="en-US" b="0" i="0" u="none" strike="noStrike" baseline="0" dirty="0"/>
          </a:p>
          <a:p>
            <a:endParaRPr lang="en-US" dirty="0"/>
          </a:p>
        </p:txBody>
      </p:sp>
      <p:sp>
        <p:nvSpPr>
          <p:cNvPr id="4" name="Slide Number Placeholder 3"/>
          <p:cNvSpPr>
            <a:spLocks noGrp="1"/>
          </p:cNvSpPr>
          <p:nvPr>
            <p:ph type="sldNum" sz="quarter" idx="5"/>
          </p:nvPr>
        </p:nvSpPr>
        <p:spPr/>
        <p:txBody>
          <a:bodyPr/>
          <a:lstStyle/>
          <a:p>
            <a:fld id="{18988698-A35A-4548-8C62-6F32A7F7D60D}" type="slidenum">
              <a:rPr lang="en-US" smtClean="0"/>
              <a:t>9</a:t>
            </a:fld>
            <a:endParaRPr lang="en-US"/>
          </a:p>
        </p:txBody>
      </p:sp>
    </p:spTree>
    <p:extLst>
      <p:ext uri="{BB962C8B-B14F-4D97-AF65-F5344CB8AC3E}">
        <p14:creationId xmlns:p14="http://schemas.microsoft.com/office/powerpoint/2010/main" val="30663422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FD6606-9383-4E28-85D9-353B6F860C28}"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8F285B32-CC80-48D7-8EC0-29B1FC178B3D}" type="slidenum">
              <a:rPr lang="en-US" smtClean="0"/>
              <a:t>‹#›</a:t>
            </a:fld>
            <a:endParaRPr lang="en-US"/>
          </a:p>
        </p:txBody>
      </p:sp>
    </p:spTree>
    <p:extLst>
      <p:ext uri="{BB962C8B-B14F-4D97-AF65-F5344CB8AC3E}">
        <p14:creationId xmlns:p14="http://schemas.microsoft.com/office/powerpoint/2010/main" val="3166526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FD6606-9383-4E28-85D9-353B6F860C28}"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85B32-CC80-48D7-8EC0-29B1FC178B3D}" type="slidenum">
              <a:rPr lang="en-US" smtClean="0"/>
              <a:t>‹#›</a:t>
            </a:fld>
            <a:endParaRPr lang="en-US"/>
          </a:p>
        </p:txBody>
      </p:sp>
    </p:spTree>
    <p:extLst>
      <p:ext uri="{BB962C8B-B14F-4D97-AF65-F5344CB8AC3E}">
        <p14:creationId xmlns:p14="http://schemas.microsoft.com/office/powerpoint/2010/main" val="1861954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BC898B51-5B32-D84E-B0C4-26FA45EB4C1F}"/>
              </a:ext>
            </a:extLst>
          </p:cNvPr>
          <p:cNvSpPr>
            <a:spLocks noGrp="1"/>
          </p:cNvSpPr>
          <p:nvPr>
            <p:ph type="title"/>
          </p:nvPr>
        </p:nvSpPr>
        <p:spPr>
          <a:xfrm>
            <a:off x="838200" y="461083"/>
            <a:ext cx="10515600" cy="763763"/>
          </a:xfrm>
        </p:spPr>
        <p:txBody>
          <a:bodyPr>
            <a:normAutofit/>
          </a:bodyPr>
          <a:lstStyle>
            <a:lvl1pPr>
              <a:defRPr sz="360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904852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84FB764A-B47A-3E47-BDD6-9F4356A90B74}"/>
              </a:ext>
            </a:extLst>
          </p:cNvPr>
          <p:cNvSpPr>
            <a:spLocks noGrp="1"/>
          </p:cNvSpPr>
          <p:nvPr>
            <p:ph type="title"/>
          </p:nvPr>
        </p:nvSpPr>
        <p:spPr>
          <a:xfrm>
            <a:off x="838200" y="461083"/>
            <a:ext cx="10515600" cy="763763"/>
          </a:xfrm>
        </p:spPr>
        <p:txBody>
          <a:bodyPr>
            <a:normAutofit/>
          </a:bodyPr>
          <a:lstStyle>
            <a:lvl1pPr>
              <a:defRPr sz="360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4583322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439CC0-EE5A-8249-8DFF-D58334F6DD85}"/>
              </a:ext>
            </a:extLst>
          </p:cNvPr>
          <p:cNvSpPr>
            <a:spLocks noGrp="1"/>
          </p:cNvSpPr>
          <p:nvPr>
            <p:ph type="title"/>
          </p:nvPr>
        </p:nvSpPr>
        <p:spPr>
          <a:xfrm>
            <a:off x="838200" y="461083"/>
            <a:ext cx="10515600" cy="763763"/>
          </a:xfrm>
        </p:spPr>
        <p:txBody>
          <a:bodyPr>
            <a:normAutofit/>
          </a:bodyPr>
          <a:lstStyle>
            <a:lvl1pPr>
              <a:defRPr sz="3600">
                <a:solidFill>
                  <a:schemeClr val="bg1"/>
                </a:solidFill>
                <a:latin typeface="+mn-lt"/>
              </a:defRPr>
            </a:lvl1pPr>
          </a:lstStyle>
          <a:p>
            <a:r>
              <a:rPr lang="en-US" dirty="0"/>
              <a:t>Click to edit Master title style</a:t>
            </a:r>
          </a:p>
        </p:txBody>
      </p:sp>
      <p:sp>
        <p:nvSpPr>
          <p:cNvPr id="7" name="Picture Placeholder 2">
            <a:extLst>
              <a:ext uri="{FF2B5EF4-FFF2-40B4-BE49-F238E27FC236}">
                <a16:creationId xmlns:a16="http://schemas.microsoft.com/office/drawing/2014/main" id="{6D1FA5C9-78B1-2A49-AA3B-E346AB3A24B6}"/>
              </a:ext>
            </a:extLst>
          </p:cNvPr>
          <p:cNvSpPr>
            <a:spLocks noGrp="1" noChangeAspect="1"/>
          </p:cNvSpPr>
          <p:nvPr>
            <p:ph type="pic" idx="1"/>
          </p:nvPr>
        </p:nvSpPr>
        <p:spPr>
          <a:xfrm>
            <a:off x="838200" y="1715912"/>
            <a:ext cx="10515600" cy="479989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3184252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8D672AAA-4E2A-144B-892B-FF4C2E4824D0}"/>
              </a:ext>
            </a:extLst>
          </p:cNvPr>
          <p:cNvSpPr>
            <a:spLocks noGrp="1" noChangeAspect="1"/>
          </p:cNvSpPr>
          <p:nvPr>
            <p:ph type="pic" idx="1"/>
          </p:nvPr>
        </p:nvSpPr>
        <p:spPr>
          <a:xfrm>
            <a:off x="0" y="1"/>
            <a:ext cx="121920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5759115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8919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7231" y="457200"/>
            <a:ext cx="4876800"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667969" y="987427"/>
            <a:ext cx="48768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7230" y="2057400"/>
            <a:ext cx="4876799"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660633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667972" y="987427"/>
            <a:ext cx="4875565"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1">
            <a:extLst>
              <a:ext uri="{FF2B5EF4-FFF2-40B4-BE49-F238E27FC236}">
                <a16:creationId xmlns:a16="http://schemas.microsoft.com/office/drawing/2014/main" id="{ECC92564-B3EC-F84D-98D1-A3A10BA22CD2}"/>
              </a:ext>
            </a:extLst>
          </p:cNvPr>
          <p:cNvSpPr>
            <a:spLocks noGrp="1"/>
          </p:cNvSpPr>
          <p:nvPr>
            <p:ph type="title"/>
          </p:nvPr>
        </p:nvSpPr>
        <p:spPr>
          <a:xfrm>
            <a:off x="647231" y="457200"/>
            <a:ext cx="4876800" cy="1600200"/>
          </a:xfrm>
        </p:spPr>
        <p:txBody>
          <a:bodyPr anchor="b"/>
          <a:lstStyle>
            <a:lvl1pPr>
              <a:defRPr sz="3200">
                <a:solidFill>
                  <a:schemeClr val="bg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010406DF-2D1F-1146-B9B6-4F574111E7C5}"/>
              </a:ext>
            </a:extLst>
          </p:cNvPr>
          <p:cNvSpPr>
            <a:spLocks noGrp="1"/>
          </p:cNvSpPr>
          <p:nvPr>
            <p:ph type="body" sz="half" idx="2"/>
          </p:nvPr>
        </p:nvSpPr>
        <p:spPr>
          <a:xfrm>
            <a:off x="647230" y="2057400"/>
            <a:ext cx="4876799"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587591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49696" y="987427"/>
            <a:ext cx="4875565"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1">
            <a:extLst>
              <a:ext uri="{FF2B5EF4-FFF2-40B4-BE49-F238E27FC236}">
                <a16:creationId xmlns:a16="http://schemas.microsoft.com/office/drawing/2014/main" id="{ECC92564-B3EC-F84D-98D1-A3A10BA22CD2}"/>
              </a:ext>
            </a:extLst>
          </p:cNvPr>
          <p:cNvSpPr>
            <a:spLocks noGrp="1"/>
          </p:cNvSpPr>
          <p:nvPr>
            <p:ph type="title"/>
          </p:nvPr>
        </p:nvSpPr>
        <p:spPr>
          <a:xfrm>
            <a:off x="6666740" y="457200"/>
            <a:ext cx="4876800" cy="1600200"/>
          </a:xfrm>
        </p:spPr>
        <p:txBody>
          <a:bodyPr anchor="b"/>
          <a:lstStyle>
            <a:lvl1pPr>
              <a:defRPr sz="3200">
                <a:solidFill>
                  <a:schemeClr val="bg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010406DF-2D1F-1146-B9B6-4F574111E7C5}"/>
              </a:ext>
            </a:extLst>
          </p:cNvPr>
          <p:cNvSpPr>
            <a:spLocks noGrp="1"/>
          </p:cNvSpPr>
          <p:nvPr>
            <p:ph type="body" sz="half" idx="2"/>
          </p:nvPr>
        </p:nvSpPr>
        <p:spPr>
          <a:xfrm>
            <a:off x="6666739" y="2057400"/>
            <a:ext cx="4876799"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562008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873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2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FD6606-9383-4E28-85D9-353B6F860C28}"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85B32-CC80-48D7-8EC0-29B1FC178B3D}" type="slidenum">
              <a:rPr lang="en-US" smtClean="0"/>
              <a:t>‹#›</a:t>
            </a:fld>
            <a:endParaRPr lang="en-US"/>
          </a:p>
        </p:txBody>
      </p:sp>
    </p:spTree>
    <p:extLst>
      <p:ext uri="{BB962C8B-B14F-4D97-AF65-F5344CB8AC3E}">
        <p14:creationId xmlns:p14="http://schemas.microsoft.com/office/powerpoint/2010/main" val="4066219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1" name="Picture Placeholder 5"/>
          <p:cNvSpPr>
            <a:spLocks noGrp="1"/>
          </p:cNvSpPr>
          <p:nvPr>
            <p:ph type="pic" sz="quarter" idx="12" hasCustomPrompt="1"/>
          </p:nvPr>
        </p:nvSpPr>
        <p:spPr>
          <a:xfrm>
            <a:off x="1" y="0"/>
            <a:ext cx="12195175" cy="6858000"/>
          </a:xfrm>
          <a:solidFill>
            <a:schemeClr val="bg1">
              <a:lumMod val="75000"/>
            </a:schemeClr>
          </a:solidFill>
        </p:spPr>
        <p:txBody>
          <a:bodyPr rIns="457200"/>
          <a:lstStyle>
            <a:lvl1pPr algn="r">
              <a:defRPr sz="1500" b="1" baseline="0">
                <a:solidFill>
                  <a:schemeClr val="bg1"/>
                </a:solidFill>
              </a:defRPr>
            </a:lvl1pPr>
          </a:lstStyle>
          <a:p>
            <a:br>
              <a:rPr lang="en-US" dirty="0"/>
            </a:br>
            <a:br>
              <a:rPr lang="en-US" dirty="0"/>
            </a:br>
            <a:br>
              <a:rPr lang="en-US" dirty="0"/>
            </a:br>
            <a:r>
              <a:rPr lang="en-US" dirty="0"/>
              <a:t>Click icon to add picture</a:t>
            </a:r>
          </a:p>
        </p:txBody>
      </p:sp>
      <p:sp>
        <p:nvSpPr>
          <p:cNvPr id="29" name="Title 1"/>
          <p:cNvSpPr>
            <a:spLocks noGrp="1"/>
          </p:cNvSpPr>
          <p:nvPr>
            <p:ph type="ctrTitle" hasCustomPrompt="1"/>
          </p:nvPr>
        </p:nvSpPr>
        <p:spPr>
          <a:xfrm>
            <a:off x="568819" y="850392"/>
            <a:ext cx="4179896" cy="5157216"/>
          </a:xfrm>
          <a:solidFill>
            <a:srgbClr val="7D3F98">
              <a:alpha val="80000"/>
            </a:srgbClr>
          </a:solidFill>
        </p:spPr>
        <p:txBody>
          <a:bodyPr lIns="420624" tIns="457200" rIns="365760" bIns="182880" anchor="t">
            <a:noAutofit/>
          </a:bodyPr>
          <a:lstStyle>
            <a:lvl1pPr algn="l">
              <a:defRPr sz="3001">
                <a:solidFill>
                  <a:schemeClr val="bg1"/>
                </a:solidFill>
                <a:latin typeface="Domaine Display Bold" panose="020A0803080505060203" pitchFamily="18" charset="0"/>
              </a:defRPr>
            </a:lvl1pPr>
          </a:lstStyle>
          <a:p>
            <a:r>
              <a:rPr lang="en-US" dirty="0"/>
              <a:t>Presentation title here</a:t>
            </a:r>
          </a:p>
        </p:txBody>
      </p:sp>
      <p:sp>
        <p:nvSpPr>
          <p:cNvPr id="5" name="Text Placeholder 4"/>
          <p:cNvSpPr>
            <a:spLocks noGrp="1"/>
          </p:cNvSpPr>
          <p:nvPr>
            <p:ph type="body" sz="quarter" idx="16" hasCustomPrompt="1"/>
          </p:nvPr>
        </p:nvSpPr>
        <p:spPr>
          <a:xfrm>
            <a:off x="1004414" y="3063240"/>
            <a:ext cx="3287289" cy="1262324"/>
          </a:xfrm>
        </p:spPr>
        <p:txBody>
          <a:bodyPr/>
          <a:lstStyle>
            <a:lvl1pPr>
              <a:defRPr sz="1050" b="1">
                <a:solidFill>
                  <a:schemeClr val="bg1"/>
                </a:solidFill>
              </a:defRPr>
            </a:lvl1pPr>
            <a:lvl2pPr marL="0" indent="0">
              <a:spcBef>
                <a:spcPts val="0"/>
              </a:spcBef>
              <a:spcAft>
                <a:spcPts val="1800"/>
              </a:spcAft>
              <a:buFontTx/>
              <a:buNone/>
              <a:defRPr sz="1050">
                <a:solidFill>
                  <a:schemeClr val="bg1"/>
                </a:solidFill>
              </a:defRPr>
            </a:lvl2pPr>
            <a:lvl3pPr marL="0" indent="0">
              <a:buFontTx/>
              <a:buNone/>
              <a:defRPr sz="900">
                <a:solidFill>
                  <a:schemeClr val="bg1"/>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sp>
        <p:nvSpPr>
          <p:cNvPr id="14" name="Freeform 5"/>
          <p:cNvSpPr>
            <a:spLocks noEditPoints="1"/>
          </p:cNvSpPr>
          <p:nvPr userDrawn="1"/>
        </p:nvSpPr>
        <p:spPr bwMode="auto">
          <a:xfrm>
            <a:off x="1015920" y="5196316"/>
            <a:ext cx="1652633" cy="319913"/>
          </a:xfrm>
          <a:custGeom>
            <a:avLst/>
            <a:gdLst>
              <a:gd name="T0" fmla="*/ 657 w 759"/>
              <a:gd name="T1" fmla="*/ 27 h 144"/>
              <a:gd name="T2" fmla="*/ 649 w 759"/>
              <a:gd name="T3" fmla="*/ 50 h 144"/>
              <a:gd name="T4" fmla="*/ 664 w 759"/>
              <a:gd name="T5" fmla="*/ 74 h 144"/>
              <a:gd name="T6" fmla="*/ 705 w 759"/>
              <a:gd name="T7" fmla="*/ 142 h 144"/>
              <a:gd name="T8" fmla="*/ 641 w 759"/>
              <a:gd name="T9" fmla="*/ 108 h 144"/>
              <a:gd name="T10" fmla="*/ 669 w 759"/>
              <a:gd name="T11" fmla="*/ 121 h 144"/>
              <a:gd name="T12" fmla="*/ 326 w 759"/>
              <a:gd name="T13" fmla="*/ 95 h 144"/>
              <a:gd name="T14" fmla="*/ 392 w 759"/>
              <a:gd name="T15" fmla="*/ 60 h 144"/>
              <a:gd name="T16" fmla="*/ 268 w 759"/>
              <a:gd name="T17" fmla="*/ 74 h 144"/>
              <a:gd name="T18" fmla="*/ 180 w 759"/>
              <a:gd name="T19" fmla="*/ 33 h 144"/>
              <a:gd name="T20" fmla="*/ 233 w 759"/>
              <a:gd name="T21" fmla="*/ 72 h 144"/>
              <a:gd name="T22" fmla="*/ 170 w 759"/>
              <a:gd name="T23" fmla="*/ 108 h 144"/>
              <a:gd name="T24" fmla="*/ 267 w 759"/>
              <a:gd name="T25" fmla="*/ 110 h 144"/>
              <a:gd name="T26" fmla="*/ 350 w 759"/>
              <a:gd name="T27" fmla="*/ 144 h 144"/>
              <a:gd name="T28" fmla="*/ 356 w 759"/>
              <a:gd name="T29" fmla="*/ 121 h 144"/>
              <a:gd name="T30" fmla="*/ 227 w 759"/>
              <a:gd name="T31" fmla="*/ 93 h 144"/>
              <a:gd name="T32" fmla="*/ 222 w 759"/>
              <a:gd name="T33" fmla="*/ 122 h 144"/>
              <a:gd name="T34" fmla="*/ 358 w 759"/>
              <a:gd name="T35" fmla="*/ 60 h 144"/>
              <a:gd name="T36" fmla="*/ 592 w 759"/>
              <a:gd name="T37" fmla="*/ 90 h 144"/>
              <a:gd name="T38" fmla="*/ 489 w 759"/>
              <a:gd name="T39" fmla="*/ 30 h 144"/>
              <a:gd name="T40" fmla="*/ 527 w 759"/>
              <a:gd name="T41" fmla="*/ 142 h 144"/>
              <a:gd name="T42" fmla="*/ 539 w 759"/>
              <a:gd name="T43" fmla="*/ 50 h 144"/>
              <a:gd name="T44" fmla="*/ 556 w 759"/>
              <a:gd name="T45" fmla="*/ 142 h 144"/>
              <a:gd name="T46" fmla="*/ 473 w 759"/>
              <a:gd name="T47" fmla="*/ 117 h 144"/>
              <a:gd name="T48" fmla="*/ 413 w 759"/>
              <a:gd name="T49" fmla="*/ 108 h 144"/>
              <a:gd name="T50" fmla="*/ 401 w 759"/>
              <a:gd name="T51" fmla="*/ 35 h 144"/>
              <a:gd name="T52" fmla="*/ 449 w 759"/>
              <a:gd name="T53" fmla="*/ 30 h 144"/>
              <a:gd name="T54" fmla="*/ 448 w 759"/>
              <a:gd name="T55" fmla="*/ 54 h 144"/>
              <a:gd name="T56" fmla="*/ 473 w 759"/>
              <a:gd name="T57" fmla="*/ 117 h 144"/>
              <a:gd name="T58" fmla="*/ 79 w 759"/>
              <a:gd name="T59" fmla="*/ 43 h 144"/>
              <a:gd name="T60" fmla="*/ 125 w 759"/>
              <a:gd name="T61" fmla="*/ 22 h 144"/>
              <a:gd name="T62" fmla="*/ 79 w 759"/>
              <a:gd name="T63" fmla="*/ 144 h 144"/>
              <a:gd name="T64" fmla="*/ 32 w 759"/>
              <a:gd name="T65" fmla="*/ 22 h 144"/>
              <a:gd name="T66" fmla="*/ 730 w 759"/>
              <a:gd name="T67" fmla="*/ 27 h 144"/>
              <a:gd name="T68" fmla="*/ 723 w 759"/>
              <a:gd name="T69" fmla="*/ 51 h 144"/>
              <a:gd name="T70" fmla="*/ 711 w 759"/>
              <a:gd name="T71" fmla="*/ 31 h 144"/>
              <a:gd name="T72" fmla="*/ 741 w 759"/>
              <a:gd name="T73" fmla="*/ 27 h 144"/>
              <a:gd name="T74" fmla="*/ 747 w 759"/>
              <a:gd name="T75" fmla="*/ 46 h 144"/>
              <a:gd name="T76" fmla="*/ 759 w 759"/>
              <a:gd name="T77" fmla="*/ 27 h 144"/>
              <a:gd name="T78" fmla="*/ 755 w 759"/>
              <a:gd name="T79" fmla="*/ 42 h 144"/>
              <a:gd name="T80" fmla="*/ 752 w 759"/>
              <a:gd name="T81" fmla="*/ 41 h 144"/>
              <a:gd name="T82" fmla="*/ 742 w 759"/>
              <a:gd name="T83" fmla="*/ 41 h 144"/>
              <a:gd name="T84" fmla="*/ 739 w 759"/>
              <a:gd name="T85" fmla="*/ 42 h 144"/>
              <a:gd name="T86" fmla="*/ 735 w 759"/>
              <a:gd name="T87" fmla="*/ 2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9" h="144">
                <a:moveTo>
                  <a:pt x="704" y="110"/>
                </a:moveTo>
                <a:cubicBezTo>
                  <a:pt x="704" y="100"/>
                  <a:pt x="705" y="86"/>
                  <a:pt x="705" y="69"/>
                </a:cubicBezTo>
                <a:cubicBezTo>
                  <a:pt x="705" y="38"/>
                  <a:pt x="692" y="27"/>
                  <a:pt x="657" y="27"/>
                </a:cubicBezTo>
                <a:cubicBezTo>
                  <a:pt x="640" y="27"/>
                  <a:pt x="625" y="29"/>
                  <a:pt x="616" y="33"/>
                </a:cubicBezTo>
                <a:cubicBezTo>
                  <a:pt x="618" y="58"/>
                  <a:pt x="618" y="58"/>
                  <a:pt x="618" y="58"/>
                </a:cubicBezTo>
                <a:cubicBezTo>
                  <a:pt x="626" y="54"/>
                  <a:pt x="637" y="50"/>
                  <a:pt x="649" y="50"/>
                </a:cubicBezTo>
                <a:cubicBezTo>
                  <a:pt x="665" y="50"/>
                  <a:pt x="669" y="56"/>
                  <a:pt x="669" y="72"/>
                </a:cubicBezTo>
                <a:cubicBezTo>
                  <a:pt x="669" y="74"/>
                  <a:pt x="669" y="74"/>
                  <a:pt x="669" y="74"/>
                </a:cubicBezTo>
                <a:cubicBezTo>
                  <a:pt x="668" y="74"/>
                  <a:pt x="665" y="74"/>
                  <a:pt x="664" y="74"/>
                </a:cubicBezTo>
                <a:cubicBezTo>
                  <a:pt x="624" y="74"/>
                  <a:pt x="606" y="86"/>
                  <a:pt x="606" y="108"/>
                </a:cubicBezTo>
                <a:cubicBezTo>
                  <a:pt x="606" y="131"/>
                  <a:pt x="618" y="144"/>
                  <a:pt x="650" y="144"/>
                </a:cubicBezTo>
                <a:cubicBezTo>
                  <a:pt x="667" y="144"/>
                  <a:pt x="684" y="142"/>
                  <a:pt x="705" y="142"/>
                </a:cubicBezTo>
                <a:cubicBezTo>
                  <a:pt x="704" y="133"/>
                  <a:pt x="704" y="120"/>
                  <a:pt x="704" y="110"/>
                </a:cubicBezTo>
                <a:close/>
                <a:moveTo>
                  <a:pt x="658" y="122"/>
                </a:moveTo>
                <a:cubicBezTo>
                  <a:pt x="646" y="122"/>
                  <a:pt x="641" y="118"/>
                  <a:pt x="641" y="108"/>
                </a:cubicBezTo>
                <a:cubicBezTo>
                  <a:pt x="641" y="99"/>
                  <a:pt x="648" y="93"/>
                  <a:pt x="664" y="93"/>
                </a:cubicBezTo>
                <a:cubicBezTo>
                  <a:pt x="666" y="93"/>
                  <a:pt x="667" y="93"/>
                  <a:pt x="669" y="93"/>
                </a:cubicBezTo>
                <a:cubicBezTo>
                  <a:pt x="669" y="103"/>
                  <a:pt x="668" y="114"/>
                  <a:pt x="669" y="121"/>
                </a:cubicBezTo>
                <a:cubicBezTo>
                  <a:pt x="666" y="122"/>
                  <a:pt x="662" y="122"/>
                  <a:pt x="658" y="122"/>
                </a:cubicBezTo>
                <a:close/>
                <a:moveTo>
                  <a:pt x="356" y="121"/>
                </a:moveTo>
                <a:cubicBezTo>
                  <a:pt x="336" y="121"/>
                  <a:pt x="326" y="111"/>
                  <a:pt x="326" y="95"/>
                </a:cubicBezTo>
                <a:cubicBezTo>
                  <a:pt x="326" y="94"/>
                  <a:pt x="326" y="94"/>
                  <a:pt x="326" y="94"/>
                </a:cubicBezTo>
                <a:cubicBezTo>
                  <a:pt x="329" y="95"/>
                  <a:pt x="336" y="95"/>
                  <a:pt x="340" y="95"/>
                </a:cubicBezTo>
                <a:cubicBezTo>
                  <a:pt x="375" y="95"/>
                  <a:pt x="392" y="84"/>
                  <a:pt x="392" y="60"/>
                </a:cubicBezTo>
                <a:cubicBezTo>
                  <a:pt x="392" y="40"/>
                  <a:pt x="378" y="27"/>
                  <a:pt x="346" y="27"/>
                </a:cubicBezTo>
                <a:cubicBezTo>
                  <a:pt x="307" y="27"/>
                  <a:pt x="292" y="44"/>
                  <a:pt x="288" y="75"/>
                </a:cubicBezTo>
                <a:cubicBezTo>
                  <a:pt x="283" y="75"/>
                  <a:pt x="277" y="74"/>
                  <a:pt x="268" y="74"/>
                </a:cubicBezTo>
                <a:cubicBezTo>
                  <a:pt x="268" y="73"/>
                  <a:pt x="268" y="71"/>
                  <a:pt x="268" y="69"/>
                </a:cubicBezTo>
                <a:cubicBezTo>
                  <a:pt x="268" y="38"/>
                  <a:pt x="255" y="27"/>
                  <a:pt x="221" y="27"/>
                </a:cubicBezTo>
                <a:cubicBezTo>
                  <a:pt x="204" y="27"/>
                  <a:pt x="189" y="29"/>
                  <a:pt x="180" y="33"/>
                </a:cubicBezTo>
                <a:cubicBezTo>
                  <a:pt x="181" y="58"/>
                  <a:pt x="181" y="58"/>
                  <a:pt x="181" y="58"/>
                </a:cubicBezTo>
                <a:cubicBezTo>
                  <a:pt x="189" y="54"/>
                  <a:pt x="201" y="50"/>
                  <a:pt x="212" y="50"/>
                </a:cubicBezTo>
                <a:cubicBezTo>
                  <a:pt x="228" y="50"/>
                  <a:pt x="233" y="56"/>
                  <a:pt x="233" y="72"/>
                </a:cubicBezTo>
                <a:cubicBezTo>
                  <a:pt x="233" y="74"/>
                  <a:pt x="233" y="74"/>
                  <a:pt x="233" y="74"/>
                </a:cubicBezTo>
                <a:cubicBezTo>
                  <a:pt x="232" y="74"/>
                  <a:pt x="229" y="74"/>
                  <a:pt x="227" y="74"/>
                </a:cubicBezTo>
                <a:cubicBezTo>
                  <a:pt x="188" y="74"/>
                  <a:pt x="170" y="86"/>
                  <a:pt x="170" y="108"/>
                </a:cubicBezTo>
                <a:cubicBezTo>
                  <a:pt x="170" y="131"/>
                  <a:pt x="181" y="144"/>
                  <a:pt x="213" y="144"/>
                </a:cubicBezTo>
                <a:cubicBezTo>
                  <a:pt x="230" y="144"/>
                  <a:pt x="247" y="142"/>
                  <a:pt x="269" y="142"/>
                </a:cubicBezTo>
                <a:cubicBezTo>
                  <a:pt x="267" y="133"/>
                  <a:pt x="267" y="120"/>
                  <a:pt x="267" y="110"/>
                </a:cubicBezTo>
                <a:cubicBezTo>
                  <a:pt x="267" y="106"/>
                  <a:pt x="267" y="100"/>
                  <a:pt x="268" y="94"/>
                </a:cubicBezTo>
                <a:cubicBezTo>
                  <a:pt x="277" y="94"/>
                  <a:pt x="284" y="94"/>
                  <a:pt x="288" y="94"/>
                </a:cubicBezTo>
                <a:cubicBezTo>
                  <a:pt x="291" y="131"/>
                  <a:pt x="310" y="144"/>
                  <a:pt x="350" y="144"/>
                </a:cubicBezTo>
                <a:cubicBezTo>
                  <a:pt x="364" y="144"/>
                  <a:pt x="379" y="142"/>
                  <a:pt x="387" y="138"/>
                </a:cubicBezTo>
                <a:cubicBezTo>
                  <a:pt x="386" y="113"/>
                  <a:pt x="386" y="113"/>
                  <a:pt x="386" y="113"/>
                </a:cubicBezTo>
                <a:cubicBezTo>
                  <a:pt x="378" y="118"/>
                  <a:pt x="367" y="121"/>
                  <a:pt x="356" y="121"/>
                </a:cubicBezTo>
                <a:close/>
                <a:moveTo>
                  <a:pt x="222" y="122"/>
                </a:moveTo>
                <a:cubicBezTo>
                  <a:pt x="210" y="122"/>
                  <a:pt x="205" y="118"/>
                  <a:pt x="205" y="108"/>
                </a:cubicBezTo>
                <a:cubicBezTo>
                  <a:pt x="205" y="99"/>
                  <a:pt x="211" y="93"/>
                  <a:pt x="227" y="93"/>
                </a:cubicBezTo>
                <a:cubicBezTo>
                  <a:pt x="229" y="93"/>
                  <a:pt x="231" y="93"/>
                  <a:pt x="232" y="93"/>
                </a:cubicBezTo>
                <a:cubicBezTo>
                  <a:pt x="232" y="103"/>
                  <a:pt x="232" y="114"/>
                  <a:pt x="232" y="121"/>
                </a:cubicBezTo>
                <a:cubicBezTo>
                  <a:pt x="230" y="122"/>
                  <a:pt x="225" y="122"/>
                  <a:pt x="222" y="122"/>
                </a:cubicBezTo>
                <a:close/>
                <a:moveTo>
                  <a:pt x="325" y="75"/>
                </a:moveTo>
                <a:cubicBezTo>
                  <a:pt x="325" y="59"/>
                  <a:pt x="330" y="48"/>
                  <a:pt x="345" y="48"/>
                </a:cubicBezTo>
                <a:cubicBezTo>
                  <a:pt x="353" y="48"/>
                  <a:pt x="358" y="52"/>
                  <a:pt x="358" y="60"/>
                </a:cubicBezTo>
                <a:cubicBezTo>
                  <a:pt x="358" y="71"/>
                  <a:pt x="351" y="76"/>
                  <a:pt x="336" y="76"/>
                </a:cubicBezTo>
                <a:cubicBezTo>
                  <a:pt x="332" y="76"/>
                  <a:pt x="328" y="76"/>
                  <a:pt x="325" y="75"/>
                </a:cubicBezTo>
                <a:close/>
                <a:moveTo>
                  <a:pt x="592" y="90"/>
                </a:moveTo>
                <a:cubicBezTo>
                  <a:pt x="592" y="80"/>
                  <a:pt x="592" y="68"/>
                  <a:pt x="592" y="68"/>
                </a:cubicBezTo>
                <a:cubicBezTo>
                  <a:pt x="592" y="39"/>
                  <a:pt x="580" y="27"/>
                  <a:pt x="545" y="27"/>
                </a:cubicBezTo>
                <a:cubicBezTo>
                  <a:pt x="525" y="27"/>
                  <a:pt x="511" y="30"/>
                  <a:pt x="489" y="30"/>
                </a:cubicBezTo>
                <a:cubicBezTo>
                  <a:pt x="490" y="50"/>
                  <a:pt x="490" y="75"/>
                  <a:pt x="490" y="90"/>
                </a:cubicBezTo>
                <a:cubicBezTo>
                  <a:pt x="490" y="105"/>
                  <a:pt x="490" y="133"/>
                  <a:pt x="489" y="142"/>
                </a:cubicBezTo>
                <a:cubicBezTo>
                  <a:pt x="527" y="142"/>
                  <a:pt x="527" y="142"/>
                  <a:pt x="527" y="142"/>
                </a:cubicBezTo>
                <a:cubicBezTo>
                  <a:pt x="526" y="133"/>
                  <a:pt x="525" y="107"/>
                  <a:pt x="525" y="90"/>
                </a:cubicBezTo>
                <a:cubicBezTo>
                  <a:pt x="525" y="80"/>
                  <a:pt x="525" y="68"/>
                  <a:pt x="526" y="52"/>
                </a:cubicBezTo>
                <a:cubicBezTo>
                  <a:pt x="529" y="51"/>
                  <a:pt x="534" y="50"/>
                  <a:pt x="539" y="50"/>
                </a:cubicBezTo>
                <a:cubicBezTo>
                  <a:pt x="552" y="50"/>
                  <a:pt x="557" y="56"/>
                  <a:pt x="557" y="73"/>
                </a:cubicBezTo>
                <a:cubicBezTo>
                  <a:pt x="557" y="73"/>
                  <a:pt x="557" y="83"/>
                  <a:pt x="557" y="90"/>
                </a:cubicBezTo>
                <a:cubicBezTo>
                  <a:pt x="557" y="105"/>
                  <a:pt x="556" y="133"/>
                  <a:pt x="556" y="142"/>
                </a:cubicBezTo>
                <a:cubicBezTo>
                  <a:pt x="593" y="142"/>
                  <a:pt x="593" y="142"/>
                  <a:pt x="593" y="142"/>
                </a:cubicBezTo>
                <a:cubicBezTo>
                  <a:pt x="593" y="133"/>
                  <a:pt x="592" y="107"/>
                  <a:pt x="592" y="90"/>
                </a:cubicBezTo>
                <a:close/>
                <a:moveTo>
                  <a:pt x="473" y="117"/>
                </a:moveTo>
                <a:cubicBezTo>
                  <a:pt x="475" y="142"/>
                  <a:pt x="475" y="142"/>
                  <a:pt x="475" y="142"/>
                </a:cubicBezTo>
                <a:cubicBezTo>
                  <a:pt x="472" y="142"/>
                  <a:pt x="463" y="144"/>
                  <a:pt x="451" y="144"/>
                </a:cubicBezTo>
                <a:cubicBezTo>
                  <a:pt x="426" y="144"/>
                  <a:pt x="413" y="134"/>
                  <a:pt x="413" y="108"/>
                </a:cubicBezTo>
                <a:cubicBezTo>
                  <a:pt x="413" y="88"/>
                  <a:pt x="413" y="66"/>
                  <a:pt x="414" y="54"/>
                </a:cubicBezTo>
                <a:cubicBezTo>
                  <a:pt x="401" y="54"/>
                  <a:pt x="401" y="54"/>
                  <a:pt x="401" y="54"/>
                </a:cubicBezTo>
                <a:cubicBezTo>
                  <a:pt x="401" y="49"/>
                  <a:pt x="401" y="41"/>
                  <a:pt x="401" y="35"/>
                </a:cubicBezTo>
                <a:cubicBezTo>
                  <a:pt x="420" y="32"/>
                  <a:pt x="426" y="21"/>
                  <a:pt x="429" y="0"/>
                </a:cubicBezTo>
                <a:cubicBezTo>
                  <a:pt x="450" y="0"/>
                  <a:pt x="450" y="0"/>
                  <a:pt x="450" y="0"/>
                </a:cubicBezTo>
                <a:cubicBezTo>
                  <a:pt x="449" y="9"/>
                  <a:pt x="449" y="22"/>
                  <a:pt x="449" y="30"/>
                </a:cubicBezTo>
                <a:cubicBezTo>
                  <a:pt x="471" y="30"/>
                  <a:pt x="471" y="30"/>
                  <a:pt x="471" y="30"/>
                </a:cubicBezTo>
                <a:cubicBezTo>
                  <a:pt x="471" y="54"/>
                  <a:pt x="471" y="54"/>
                  <a:pt x="471" y="54"/>
                </a:cubicBezTo>
                <a:cubicBezTo>
                  <a:pt x="448" y="54"/>
                  <a:pt x="448" y="54"/>
                  <a:pt x="448" y="54"/>
                </a:cubicBezTo>
                <a:cubicBezTo>
                  <a:pt x="448" y="98"/>
                  <a:pt x="448" y="98"/>
                  <a:pt x="448" y="98"/>
                </a:cubicBezTo>
                <a:cubicBezTo>
                  <a:pt x="448" y="115"/>
                  <a:pt x="452" y="119"/>
                  <a:pt x="463" y="119"/>
                </a:cubicBezTo>
                <a:cubicBezTo>
                  <a:pt x="467" y="119"/>
                  <a:pt x="471" y="118"/>
                  <a:pt x="473" y="117"/>
                </a:cubicBezTo>
                <a:close/>
                <a:moveTo>
                  <a:pt x="45" y="16"/>
                </a:moveTo>
                <a:cubicBezTo>
                  <a:pt x="50" y="16"/>
                  <a:pt x="54" y="18"/>
                  <a:pt x="58" y="22"/>
                </a:cubicBezTo>
                <a:cubicBezTo>
                  <a:pt x="79" y="43"/>
                  <a:pt x="79" y="43"/>
                  <a:pt x="79" y="43"/>
                </a:cubicBezTo>
                <a:cubicBezTo>
                  <a:pt x="100" y="22"/>
                  <a:pt x="100" y="22"/>
                  <a:pt x="100" y="22"/>
                </a:cubicBezTo>
                <a:cubicBezTo>
                  <a:pt x="103" y="18"/>
                  <a:pt x="108" y="16"/>
                  <a:pt x="112" y="16"/>
                </a:cubicBezTo>
                <a:cubicBezTo>
                  <a:pt x="117" y="16"/>
                  <a:pt x="122" y="18"/>
                  <a:pt x="125" y="22"/>
                </a:cubicBezTo>
                <a:cubicBezTo>
                  <a:pt x="151" y="47"/>
                  <a:pt x="151" y="47"/>
                  <a:pt x="151" y="47"/>
                </a:cubicBezTo>
                <a:cubicBezTo>
                  <a:pt x="158" y="54"/>
                  <a:pt x="158" y="65"/>
                  <a:pt x="151" y="73"/>
                </a:cubicBezTo>
                <a:cubicBezTo>
                  <a:pt x="79" y="144"/>
                  <a:pt x="79" y="144"/>
                  <a:pt x="79" y="144"/>
                </a:cubicBezTo>
                <a:cubicBezTo>
                  <a:pt x="7" y="73"/>
                  <a:pt x="7" y="73"/>
                  <a:pt x="7" y="73"/>
                </a:cubicBezTo>
                <a:cubicBezTo>
                  <a:pt x="0" y="65"/>
                  <a:pt x="0" y="54"/>
                  <a:pt x="7" y="47"/>
                </a:cubicBezTo>
                <a:cubicBezTo>
                  <a:pt x="32" y="22"/>
                  <a:pt x="32" y="22"/>
                  <a:pt x="32" y="22"/>
                </a:cubicBezTo>
                <a:cubicBezTo>
                  <a:pt x="36" y="18"/>
                  <a:pt x="41" y="16"/>
                  <a:pt x="45" y="16"/>
                </a:cubicBezTo>
                <a:moveTo>
                  <a:pt x="711" y="27"/>
                </a:moveTo>
                <a:cubicBezTo>
                  <a:pt x="730" y="27"/>
                  <a:pt x="730" y="27"/>
                  <a:pt x="730" y="27"/>
                </a:cubicBezTo>
                <a:cubicBezTo>
                  <a:pt x="730" y="31"/>
                  <a:pt x="730" y="31"/>
                  <a:pt x="730" y="31"/>
                </a:cubicBezTo>
                <a:cubicBezTo>
                  <a:pt x="723" y="31"/>
                  <a:pt x="723" y="31"/>
                  <a:pt x="723" y="31"/>
                </a:cubicBezTo>
                <a:cubicBezTo>
                  <a:pt x="723" y="51"/>
                  <a:pt x="723" y="51"/>
                  <a:pt x="723" y="51"/>
                </a:cubicBezTo>
                <a:cubicBezTo>
                  <a:pt x="718" y="51"/>
                  <a:pt x="718" y="51"/>
                  <a:pt x="718" y="51"/>
                </a:cubicBezTo>
                <a:cubicBezTo>
                  <a:pt x="718" y="31"/>
                  <a:pt x="718" y="31"/>
                  <a:pt x="718" y="31"/>
                </a:cubicBezTo>
                <a:cubicBezTo>
                  <a:pt x="711" y="31"/>
                  <a:pt x="711" y="31"/>
                  <a:pt x="711" y="31"/>
                </a:cubicBezTo>
                <a:lnTo>
                  <a:pt x="711" y="27"/>
                </a:lnTo>
                <a:close/>
                <a:moveTo>
                  <a:pt x="735" y="27"/>
                </a:moveTo>
                <a:cubicBezTo>
                  <a:pt x="741" y="27"/>
                  <a:pt x="741" y="27"/>
                  <a:pt x="741" y="27"/>
                </a:cubicBezTo>
                <a:cubicBezTo>
                  <a:pt x="744" y="37"/>
                  <a:pt x="744" y="37"/>
                  <a:pt x="744" y="37"/>
                </a:cubicBezTo>
                <a:cubicBezTo>
                  <a:pt x="745" y="40"/>
                  <a:pt x="747" y="46"/>
                  <a:pt x="747" y="46"/>
                </a:cubicBezTo>
                <a:cubicBezTo>
                  <a:pt x="747" y="46"/>
                  <a:pt x="747" y="46"/>
                  <a:pt x="747" y="46"/>
                </a:cubicBezTo>
                <a:cubicBezTo>
                  <a:pt x="747" y="46"/>
                  <a:pt x="748" y="40"/>
                  <a:pt x="749" y="37"/>
                </a:cubicBezTo>
                <a:cubicBezTo>
                  <a:pt x="752" y="27"/>
                  <a:pt x="752" y="27"/>
                  <a:pt x="752" y="27"/>
                </a:cubicBezTo>
                <a:cubicBezTo>
                  <a:pt x="759" y="27"/>
                  <a:pt x="759" y="27"/>
                  <a:pt x="759" y="27"/>
                </a:cubicBezTo>
                <a:cubicBezTo>
                  <a:pt x="759" y="51"/>
                  <a:pt x="759" y="51"/>
                  <a:pt x="759" y="51"/>
                </a:cubicBezTo>
                <a:cubicBezTo>
                  <a:pt x="755" y="51"/>
                  <a:pt x="755" y="51"/>
                  <a:pt x="755" y="51"/>
                </a:cubicBezTo>
                <a:cubicBezTo>
                  <a:pt x="755" y="42"/>
                  <a:pt x="755" y="42"/>
                  <a:pt x="755" y="42"/>
                </a:cubicBezTo>
                <a:cubicBezTo>
                  <a:pt x="755" y="38"/>
                  <a:pt x="755" y="31"/>
                  <a:pt x="755" y="31"/>
                </a:cubicBezTo>
                <a:cubicBezTo>
                  <a:pt x="755" y="31"/>
                  <a:pt x="755" y="31"/>
                  <a:pt x="755" y="31"/>
                </a:cubicBezTo>
                <a:cubicBezTo>
                  <a:pt x="755" y="31"/>
                  <a:pt x="753" y="37"/>
                  <a:pt x="752" y="41"/>
                </a:cubicBezTo>
                <a:cubicBezTo>
                  <a:pt x="749" y="51"/>
                  <a:pt x="749" y="51"/>
                  <a:pt x="749" y="51"/>
                </a:cubicBezTo>
                <a:cubicBezTo>
                  <a:pt x="745" y="51"/>
                  <a:pt x="745" y="51"/>
                  <a:pt x="745" y="51"/>
                </a:cubicBezTo>
                <a:cubicBezTo>
                  <a:pt x="742" y="41"/>
                  <a:pt x="742" y="41"/>
                  <a:pt x="742" y="41"/>
                </a:cubicBezTo>
                <a:cubicBezTo>
                  <a:pt x="740" y="37"/>
                  <a:pt x="739" y="31"/>
                  <a:pt x="739" y="31"/>
                </a:cubicBezTo>
                <a:cubicBezTo>
                  <a:pt x="739" y="31"/>
                  <a:pt x="739" y="31"/>
                  <a:pt x="739" y="31"/>
                </a:cubicBezTo>
                <a:cubicBezTo>
                  <a:pt x="739" y="31"/>
                  <a:pt x="739" y="38"/>
                  <a:pt x="739" y="42"/>
                </a:cubicBezTo>
                <a:cubicBezTo>
                  <a:pt x="739" y="51"/>
                  <a:pt x="739" y="51"/>
                  <a:pt x="739" y="51"/>
                </a:cubicBezTo>
                <a:cubicBezTo>
                  <a:pt x="735" y="51"/>
                  <a:pt x="735" y="51"/>
                  <a:pt x="735" y="51"/>
                </a:cubicBezTo>
                <a:lnTo>
                  <a:pt x="735" y="27"/>
                </a:lnTo>
                <a:close/>
              </a:path>
            </a:pathLst>
          </a:custGeom>
          <a:solidFill>
            <a:schemeClr val="bg1"/>
          </a:solidFill>
          <a:ln>
            <a:noFill/>
          </a:ln>
        </p:spPr>
        <p:txBody>
          <a:bodyPr vert="horz" wrap="square" lIns="68598" tIns="34299" rIns="68598" bIns="34299" numCol="1" anchor="t" anchorCtr="0" compatLnSpc="1">
            <a:prstTxWarp prst="textNoShape">
              <a:avLst/>
            </a:prstTxWarp>
          </a:bodyPr>
          <a:lstStyle/>
          <a:p>
            <a:endParaRPr lang="en-US" sz="1350" dirty="0"/>
          </a:p>
        </p:txBody>
      </p:sp>
      <p:cxnSp>
        <p:nvCxnSpPr>
          <p:cNvPr id="16" name="Straight Connector 15">
            <a:extLst>
              <a:ext uri="{FF2B5EF4-FFF2-40B4-BE49-F238E27FC236}">
                <a16:creationId xmlns:a16="http://schemas.microsoft.com/office/drawing/2014/main" id="{F7F8246C-E15F-4B64-8EC4-078280A9AB07}"/>
              </a:ext>
            </a:extLst>
          </p:cNvPr>
          <p:cNvCxnSpPr/>
          <p:nvPr userDrawn="1"/>
        </p:nvCxnSpPr>
        <p:spPr>
          <a:xfrm>
            <a:off x="1023343" y="2705696"/>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08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5AF1-6DE7-0F74-4530-F9A3BD78B2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03A51A-7503-CFD1-FF63-DDB3DE203E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0A3E79-F14A-24DF-115F-49700B43EBE3}"/>
              </a:ext>
            </a:extLst>
          </p:cNvPr>
          <p:cNvSpPr>
            <a:spLocks noGrp="1"/>
          </p:cNvSpPr>
          <p:nvPr>
            <p:ph type="dt" sz="half" idx="10"/>
          </p:nvPr>
        </p:nvSpPr>
        <p:spPr/>
        <p:txBody>
          <a:bodyPr/>
          <a:lstStyle/>
          <a:p>
            <a:fld id="{25DEFCDC-AB37-4485-9E89-7A4236535E61}" type="datetimeFigureOut">
              <a:rPr lang="en-US" smtClean="0"/>
              <a:t>10/18/2022</a:t>
            </a:fld>
            <a:endParaRPr lang="en-US"/>
          </a:p>
        </p:txBody>
      </p:sp>
      <p:sp>
        <p:nvSpPr>
          <p:cNvPr id="5" name="Footer Placeholder 4">
            <a:extLst>
              <a:ext uri="{FF2B5EF4-FFF2-40B4-BE49-F238E27FC236}">
                <a16:creationId xmlns:a16="http://schemas.microsoft.com/office/drawing/2014/main" id="{7691D682-69E7-DD3B-248E-8C3365285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AB692-463E-AC3F-7C64-52705CC48455}"/>
              </a:ext>
            </a:extLst>
          </p:cNvPr>
          <p:cNvSpPr>
            <a:spLocks noGrp="1"/>
          </p:cNvSpPr>
          <p:nvPr>
            <p:ph type="sldNum" sz="quarter" idx="12"/>
          </p:nvPr>
        </p:nvSpPr>
        <p:spPr/>
        <p:txBody>
          <a:bodyPr/>
          <a:lstStyle/>
          <a:p>
            <a:fld id="{16B807E8-B872-428F-9524-7F8C0466C23F}" type="slidenum">
              <a:rPr lang="en-US" smtClean="0"/>
              <a:t>‹#›</a:t>
            </a:fld>
            <a:endParaRPr lang="en-US"/>
          </a:p>
        </p:txBody>
      </p:sp>
    </p:spTree>
    <p:extLst>
      <p:ext uri="{BB962C8B-B14F-4D97-AF65-F5344CB8AC3E}">
        <p14:creationId xmlns:p14="http://schemas.microsoft.com/office/powerpoint/2010/main" val="19105708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2AF4C-F384-89E8-5D75-0229AB223A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0D26A8-EDD3-B25E-AD68-AB284D84ED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E0630-88F3-2D72-BEEB-8A11D4C7A06A}"/>
              </a:ext>
            </a:extLst>
          </p:cNvPr>
          <p:cNvSpPr>
            <a:spLocks noGrp="1"/>
          </p:cNvSpPr>
          <p:nvPr>
            <p:ph type="dt" sz="half" idx="10"/>
          </p:nvPr>
        </p:nvSpPr>
        <p:spPr/>
        <p:txBody>
          <a:bodyPr/>
          <a:lstStyle/>
          <a:p>
            <a:fld id="{25DEFCDC-AB37-4485-9E89-7A4236535E61}" type="datetimeFigureOut">
              <a:rPr lang="en-US" smtClean="0"/>
              <a:t>10/18/2022</a:t>
            </a:fld>
            <a:endParaRPr lang="en-US"/>
          </a:p>
        </p:txBody>
      </p:sp>
      <p:sp>
        <p:nvSpPr>
          <p:cNvPr id="5" name="Footer Placeholder 4">
            <a:extLst>
              <a:ext uri="{FF2B5EF4-FFF2-40B4-BE49-F238E27FC236}">
                <a16:creationId xmlns:a16="http://schemas.microsoft.com/office/drawing/2014/main" id="{EC984D4B-F747-B0C0-C057-161F49021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48D38-9FFC-942D-7274-0CA205B6C92F}"/>
              </a:ext>
            </a:extLst>
          </p:cNvPr>
          <p:cNvSpPr>
            <a:spLocks noGrp="1"/>
          </p:cNvSpPr>
          <p:nvPr>
            <p:ph type="sldNum" sz="quarter" idx="12"/>
          </p:nvPr>
        </p:nvSpPr>
        <p:spPr/>
        <p:txBody>
          <a:bodyPr/>
          <a:lstStyle/>
          <a:p>
            <a:fld id="{16B807E8-B872-428F-9524-7F8C0466C23F}" type="slidenum">
              <a:rPr lang="en-US" smtClean="0"/>
              <a:t>‹#›</a:t>
            </a:fld>
            <a:endParaRPr lang="en-US"/>
          </a:p>
        </p:txBody>
      </p:sp>
    </p:spTree>
    <p:extLst>
      <p:ext uri="{BB962C8B-B14F-4D97-AF65-F5344CB8AC3E}">
        <p14:creationId xmlns:p14="http://schemas.microsoft.com/office/powerpoint/2010/main" val="10628350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1C83-A251-C71C-0035-2A4621D990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F342B6-50FA-48DE-9152-F586F323D4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7A1941-39D0-BF31-12C4-D27DD442DAC3}"/>
              </a:ext>
            </a:extLst>
          </p:cNvPr>
          <p:cNvSpPr>
            <a:spLocks noGrp="1"/>
          </p:cNvSpPr>
          <p:nvPr>
            <p:ph type="dt" sz="half" idx="10"/>
          </p:nvPr>
        </p:nvSpPr>
        <p:spPr/>
        <p:txBody>
          <a:bodyPr/>
          <a:lstStyle/>
          <a:p>
            <a:fld id="{25DEFCDC-AB37-4485-9E89-7A4236535E61}" type="datetimeFigureOut">
              <a:rPr lang="en-US" smtClean="0"/>
              <a:t>10/18/2022</a:t>
            </a:fld>
            <a:endParaRPr lang="en-US"/>
          </a:p>
        </p:txBody>
      </p:sp>
      <p:sp>
        <p:nvSpPr>
          <p:cNvPr id="5" name="Footer Placeholder 4">
            <a:extLst>
              <a:ext uri="{FF2B5EF4-FFF2-40B4-BE49-F238E27FC236}">
                <a16:creationId xmlns:a16="http://schemas.microsoft.com/office/drawing/2014/main" id="{82E29277-2BD9-E969-F265-835140CCF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30A38-2510-0313-9AE7-7DE4AA03E80A}"/>
              </a:ext>
            </a:extLst>
          </p:cNvPr>
          <p:cNvSpPr>
            <a:spLocks noGrp="1"/>
          </p:cNvSpPr>
          <p:nvPr>
            <p:ph type="sldNum" sz="quarter" idx="12"/>
          </p:nvPr>
        </p:nvSpPr>
        <p:spPr/>
        <p:txBody>
          <a:bodyPr/>
          <a:lstStyle/>
          <a:p>
            <a:fld id="{16B807E8-B872-428F-9524-7F8C0466C23F}" type="slidenum">
              <a:rPr lang="en-US" smtClean="0"/>
              <a:t>‹#›</a:t>
            </a:fld>
            <a:endParaRPr lang="en-US"/>
          </a:p>
        </p:txBody>
      </p:sp>
    </p:spTree>
    <p:extLst>
      <p:ext uri="{BB962C8B-B14F-4D97-AF65-F5344CB8AC3E}">
        <p14:creationId xmlns:p14="http://schemas.microsoft.com/office/powerpoint/2010/main" val="11361235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D400-C3A4-F3A2-E8DE-ACC39F51DE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AB9AD4-6958-9C25-1345-9912B64FE0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08A55D-B2DD-2185-E93F-9A7B52CA95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BF23E8-C14F-10E1-6BA3-B392EAC14A88}"/>
              </a:ext>
            </a:extLst>
          </p:cNvPr>
          <p:cNvSpPr>
            <a:spLocks noGrp="1"/>
          </p:cNvSpPr>
          <p:nvPr>
            <p:ph type="dt" sz="half" idx="10"/>
          </p:nvPr>
        </p:nvSpPr>
        <p:spPr/>
        <p:txBody>
          <a:bodyPr/>
          <a:lstStyle/>
          <a:p>
            <a:fld id="{25DEFCDC-AB37-4485-9E89-7A4236535E61}" type="datetimeFigureOut">
              <a:rPr lang="en-US" smtClean="0"/>
              <a:t>10/18/2022</a:t>
            </a:fld>
            <a:endParaRPr lang="en-US"/>
          </a:p>
        </p:txBody>
      </p:sp>
      <p:sp>
        <p:nvSpPr>
          <p:cNvPr id="6" name="Footer Placeholder 5">
            <a:extLst>
              <a:ext uri="{FF2B5EF4-FFF2-40B4-BE49-F238E27FC236}">
                <a16:creationId xmlns:a16="http://schemas.microsoft.com/office/drawing/2014/main" id="{02DAA878-A8A5-F147-E656-5FB836BB9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0E3D10-C43C-8363-F9BB-8B1779946032}"/>
              </a:ext>
            </a:extLst>
          </p:cNvPr>
          <p:cNvSpPr>
            <a:spLocks noGrp="1"/>
          </p:cNvSpPr>
          <p:nvPr>
            <p:ph type="sldNum" sz="quarter" idx="12"/>
          </p:nvPr>
        </p:nvSpPr>
        <p:spPr/>
        <p:txBody>
          <a:bodyPr/>
          <a:lstStyle/>
          <a:p>
            <a:fld id="{16B807E8-B872-428F-9524-7F8C0466C23F}" type="slidenum">
              <a:rPr lang="en-US" smtClean="0"/>
              <a:t>‹#›</a:t>
            </a:fld>
            <a:endParaRPr lang="en-US"/>
          </a:p>
        </p:txBody>
      </p:sp>
    </p:spTree>
    <p:extLst>
      <p:ext uri="{BB962C8B-B14F-4D97-AF65-F5344CB8AC3E}">
        <p14:creationId xmlns:p14="http://schemas.microsoft.com/office/powerpoint/2010/main" val="10498540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9DFA9-4664-00D3-719A-401F388CAE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D508F3-E6D2-159D-8EAB-85B7241E28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5B366-92A4-9566-3A63-B57F05558E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06FCE6-68ED-E9B5-89BD-D93BF2A81A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D73862-6E11-3D49-09DB-1DF08AD320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7A441A-F1BD-7E3F-D51A-0062E357209B}"/>
              </a:ext>
            </a:extLst>
          </p:cNvPr>
          <p:cNvSpPr>
            <a:spLocks noGrp="1"/>
          </p:cNvSpPr>
          <p:nvPr>
            <p:ph type="dt" sz="half" idx="10"/>
          </p:nvPr>
        </p:nvSpPr>
        <p:spPr/>
        <p:txBody>
          <a:bodyPr/>
          <a:lstStyle/>
          <a:p>
            <a:fld id="{25DEFCDC-AB37-4485-9E89-7A4236535E61}" type="datetimeFigureOut">
              <a:rPr lang="en-US" smtClean="0"/>
              <a:t>10/18/2022</a:t>
            </a:fld>
            <a:endParaRPr lang="en-US"/>
          </a:p>
        </p:txBody>
      </p:sp>
      <p:sp>
        <p:nvSpPr>
          <p:cNvPr id="8" name="Footer Placeholder 7">
            <a:extLst>
              <a:ext uri="{FF2B5EF4-FFF2-40B4-BE49-F238E27FC236}">
                <a16:creationId xmlns:a16="http://schemas.microsoft.com/office/drawing/2014/main" id="{6BC1BE44-94E6-DC31-6FE1-876DC8521D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848388-8BE6-8D53-0466-D4A1517E799A}"/>
              </a:ext>
            </a:extLst>
          </p:cNvPr>
          <p:cNvSpPr>
            <a:spLocks noGrp="1"/>
          </p:cNvSpPr>
          <p:nvPr>
            <p:ph type="sldNum" sz="quarter" idx="12"/>
          </p:nvPr>
        </p:nvSpPr>
        <p:spPr/>
        <p:txBody>
          <a:bodyPr/>
          <a:lstStyle/>
          <a:p>
            <a:fld id="{16B807E8-B872-428F-9524-7F8C0466C23F}" type="slidenum">
              <a:rPr lang="en-US" smtClean="0"/>
              <a:t>‹#›</a:t>
            </a:fld>
            <a:endParaRPr lang="en-US"/>
          </a:p>
        </p:txBody>
      </p:sp>
    </p:spTree>
    <p:extLst>
      <p:ext uri="{BB962C8B-B14F-4D97-AF65-F5344CB8AC3E}">
        <p14:creationId xmlns:p14="http://schemas.microsoft.com/office/powerpoint/2010/main" val="40725305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A319-9318-847F-0752-3870C6ADF8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389E88-D030-D135-FBC9-AEE960465880}"/>
              </a:ext>
            </a:extLst>
          </p:cNvPr>
          <p:cNvSpPr>
            <a:spLocks noGrp="1"/>
          </p:cNvSpPr>
          <p:nvPr>
            <p:ph type="dt" sz="half" idx="10"/>
          </p:nvPr>
        </p:nvSpPr>
        <p:spPr/>
        <p:txBody>
          <a:bodyPr/>
          <a:lstStyle/>
          <a:p>
            <a:fld id="{25DEFCDC-AB37-4485-9E89-7A4236535E61}" type="datetimeFigureOut">
              <a:rPr lang="en-US" smtClean="0"/>
              <a:t>10/18/2022</a:t>
            </a:fld>
            <a:endParaRPr lang="en-US"/>
          </a:p>
        </p:txBody>
      </p:sp>
      <p:sp>
        <p:nvSpPr>
          <p:cNvPr id="4" name="Footer Placeholder 3">
            <a:extLst>
              <a:ext uri="{FF2B5EF4-FFF2-40B4-BE49-F238E27FC236}">
                <a16:creationId xmlns:a16="http://schemas.microsoft.com/office/drawing/2014/main" id="{FDF43A7E-40A1-FFDA-C313-C06493C375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76AAEE-1CAE-AE88-4D41-1C83AA0555EF}"/>
              </a:ext>
            </a:extLst>
          </p:cNvPr>
          <p:cNvSpPr>
            <a:spLocks noGrp="1"/>
          </p:cNvSpPr>
          <p:nvPr>
            <p:ph type="sldNum" sz="quarter" idx="12"/>
          </p:nvPr>
        </p:nvSpPr>
        <p:spPr/>
        <p:txBody>
          <a:bodyPr/>
          <a:lstStyle/>
          <a:p>
            <a:fld id="{16B807E8-B872-428F-9524-7F8C0466C23F}" type="slidenum">
              <a:rPr lang="en-US" smtClean="0"/>
              <a:t>‹#›</a:t>
            </a:fld>
            <a:endParaRPr lang="en-US"/>
          </a:p>
        </p:txBody>
      </p:sp>
    </p:spTree>
    <p:extLst>
      <p:ext uri="{BB962C8B-B14F-4D97-AF65-F5344CB8AC3E}">
        <p14:creationId xmlns:p14="http://schemas.microsoft.com/office/powerpoint/2010/main" val="25195313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3ECFF7-A631-A29C-A534-833CB8B93C10}"/>
              </a:ext>
            </a:extLst>
          </p:cNvPr>
          <p:cNvSpPr>
            <a:spLocks noGrp="1"/>
          </p:cNvSpPr>
          <p:nvPr>
            <p:ph type="dt" sz="half" idx="10"/>
          </p:nvPr>
        </p:nvSpPr>
        <p:spPr/>
        <p:txBody>
          <a:bodyPr/>
          <a:lstStyle/>
          <a:p>
            <a:fld id="{25DEFCDC-AB37-4485-9E89-7A4236535E61}" type="datetimeFigureOut">
              <a:rPr lang="en-US" smtClean="0"/>
              <a:t>10/18/2022</a:t>
            </a:fld>
            <a:endParaRPr lang="en-US"/>
          </a:p>
        </p:txBody>
      </p:sp>
      <p:sp>
        <p:nvSpPr>
          <p:cNvPr id="3" name="Footer Placeholder 2">
            <a:extLst>
              <a:ext uri="{FF2B5EF4-FFF2-40B4-BE49-F238E27FC236}">
                <a16:creationId xmlns:a16="http://schemas.microsoft.com/office/drawing/2014/main" id="{35EEFFEF-452F-DB59-86CC-CF7CA9C1B8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D37418-D993-B49E-AAE8-517DDAB15E5A}"/>
              </a:ext>
            </a:extLst>
          </p:cNvPr>
          <p:cNvSpPr>
            <a:spLocks noGrp="1"/>
          </p:cNvSpPr>
          <p:nvPr>
            <p:ph type="sldNum" sz="quarter" idx="12"/>
          </p:nvPr>
        </p:nvSpPr>
        <p:spPr/>
        <p:txBody>
          <a:bodyPr/>
          <a:lstStyle/>
          <a:p>
            <a:fld id="{16B807E8-B872-428F-9524-7F8C0466C23F}" type="slidenum">
              <a:rPr lang="en-US" smtClean="0"/>
              <a:t>‹#›</a:t>
            </a:fld>
            <a:endParaRPr lang="en-US"/>
          </a:p>
        </p:txBody>
      </p:sp>
    </p:spTree>
    <p:extLst>
      <p:ext uri="{BB962C8B-B14F-4D97-AF65-F5344CB8AC3E}">
        <p14:creationId xmlns:p14="http://schemas.microsoft.com/office/powerpoint/2010/main" val="6250601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46E1-8B58-ED02-A80A-92E59F142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8B985B-E288-60F3-846A-7442BF879B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01F52A-F75B-6D69-13ED-1E3992779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B6DBA-625B-6DDA-4521-D574C6E3D49B}"/>
              </a:ext>
            </a:extLst>
          </p:cNvPr>
          <p:cNvSpPr>
            <a:spLocks noGrp="1"/>
          </p:cNvSpPr>
          <p:nvPr>
            <p:ph type="dt" sz="half" idx="10"/>
          </p:nvPr>
        </p:nvSpPr>
        <p:spPr/>
        <p:txBody>
          <a:bodyPr/>
          <a:lstStyle/>
          <a:p>
            <a:fld id="{25DEFCDC-AB37-4485-9E89-7A4236535E61}" type="datetimeFigureOut">
              <a:rPr lang="en-US" smtClean="0"/>
              <a:t>10/18/2022</a:t>
            </a:fld>
            <a:endParaRPr lang="en-US"/>
          </a:p>
        </p:txBody>
      </p:sp>
      <p:sp>
        <p:nvSpPr>
          <p:cNvPr id="6" name="Footer Placeholder 5">
            <a:extLst>
              <a:ext uri="{FF2B5EF4-FFF2-40B4-BE49-F238E27FC236}">
                <a16:creationId xmlns:a16="http://schemas.microsoft.com/office/drawing/2014/main" id="{FAF75938-20C0-EFCF-CAEA-A6505B1B7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B0F7A-01AC-72E2-4430-EB706164C878}"/>
              </a:ext>
            </a:extLst>
          </p:cNvPr>
          <p:cNvSpPr>
            <a:spLocks noGrp="1"/>
          </p:cNvSpPr>
          <p:nvPr>
            <p:ph type="sldNum" sz="quarter" idx="12"/>
          </p:nvPr>
        </p:nvSpPr>
        <p:spPr/>
        <p:txBody>
          <a:bodyPr/>
          <a:lstStyle/>
          <a:p>
            <a:fld id="{16B807E8-B872-428F-9524-7F8C0466C23F}" type="slidenum">
              <a:rPr lang="en-US" smtClean="0"/>
              <a:t>‹#›</a:t>
            </a:fld>
            <a:endParaRPr lang="en-US"/>
          </a:p>
        </p:txBody>
      </p:sp>
    </p:spTree>
    <p:extLst>
      <p:ext uri="{BB962C8B-B14F-4D97-AF65-F5344CB8AC3E}">
        <p14:creationId xmlns:p14="http://schemas.microsoft.com/office/powerpoint/2010/main" val="6571141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3C6D-88A4-3334-EEF0-0302D7061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8009BC-7D52-CBE9-4204-D4F4719F3D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96993E-8795-EEB9-E140-873A62A510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2B4BE6-6DEB-A86F-E70C-F3A5C404029A}"/>
              </a:ext>
            </a:extLst>
          </p:cNvPr>
          <p:cNvSpPr>
            <a:spLocks noGrp="1"/>
          </p:cNvSpPr>
          <p:nvPr>
            <p:ph type="dt" sz="half" idx="10"/>
          </p:nvPr>
        </p:nvSpPr>
        <p:spPr/>
        <p:txBody>
          <a:bodyPr/>
          <a:lstStyle/>
          <a:p>
            <a:fld id="{25DEFCDC-AB37-4485-9E89-7A4236535E61}" type="datetimeFigureOut">
              <a:rPr lang="en-US" smtClean="0"/>
              <a:t>10/18/2022</a:t>
            </a:fld>
            <a:endParaRPr lang="en-US"/>
          </a:p>
        </p:txBody>
      </p:sp>
      <p:sp>
        <p:nvSpPr>
          <p:cNvPr id="6" name="Footer Placeholder 5">
            <a:extLst>
              <a:ext uri="{FF2B5EF4-FFF2-40B4-BE49-F238E27FC236}">
                <a16:creationId xmlns:a16="http://schemas.microsoft.com/office/drawing/2014/main" id="{984641B6-C332-3710-2D3A-21B2BD5822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96F2E-E255-9E66-86BE-B78E477AF93F}"/>
              </a:ext>
            </a:extLst>
          </p:cNvPr>
          <p:cNvSpPr>
            <a:spLocks noGrp="1"/>
          </p:cNvSpPr>
          <p:nvPr>
            <p:ph type="sldNum" sz="quarter" idx="12"/>
          </p:nvPr>
        </p:nvSpPr>
        <p:spPr/>
        <p:txBody>
          <a:bodyPr/>
          <a:lstStyle/>
          <a:p>
            <a:fld id="{16B807E8-B872-428F-9524-7F8C0466C23F}" type="slidenum">
              <a:rPr lang="en-US" smtClean="0"/>
              <a:t>‹#›</a:t>
            </a:fld>
            <a:endParaRPr lang="en-US"/>
          </a:p>
        </p:txBody>
      </p:sp>
    </p:spTree>
    <p:extLst>
      <p:ext uri="{BB962C8B-B14F-4D97-AF65-F5344CB8AC3E}">
        <p14:creationId xmlns:p14="http://schemas.microsoft.com/office/powerpoint/2010/main" val="262453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35866" y="5670002"/>
            <a:ext cx="6578809" cy="914400"/>
          </a:xfrm>
        </p:spPr>
        <p:txBody>
          <a:bodyPr anchor="ctr" anchorCtr="0">
            <a:noAutofit/>
          </a:bodyPr>
          <a:lstStyle>
            <a:lvl1pPr algn="l">
              <a:lnSpc>
                <a:spcPct val="80000"/>
              </a:lnSpc>
              <a:defRPr sz="44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167075" y="5670002"/>
            <a:ext cx="3500927" cy="914400"/>
          </a:xfrm>
        </p:spPr>
        <p:txBody>
          <a:bodyPr anchor="ctr" anchorCtr="0">
            <a:normAutofit/>
          </a:bodyPr>
          <a:lstStyle>
            <a:lvl1pPr marL="0" indent="0" algn="r">
              <a:buNone/>
              <a:defRPr sz="1800">
                <a:solidFill>
                  <a:schemeClr val="bg1"/>
                </a:solidFill>
                <a:latin typeface="+mn-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MEETING</a:t>
            </a:r>
          </a:p>
          <a:p>
            <a:r>
              <a:rPr lang="en-US" dirty="0"/>
              <a:t>Date</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20400" y="5670002"/>
            <a:ext cx="1219200" cy="9144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5349240"/>
          </a:xfrm>
          <a:prstGeom prst="rect">
            <a:avLst/>
          </a:prstGeom>
          <a:solidFill>
            <a:schemeClr val="bg1"/>
          </a:solidFill>
        </p:spPr>
      </p:pic>
    </p:spTree>
    <p:extLst>
      <p:ext uri="{BB962C8B-B14F-4D97-AF65-F5344CB8AC3E}">
        <p14:creationId xmlns:p14="http://schemas.microsoft.com/office/powerpoint/2010/main" val="32152764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9E1C-280E-9341-743C-0BC772922A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E20072-45DB-F1F8-66BF-0E6318A235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BC475-63EB-5E78-0BB8-8F2ADCD98CC3}"/>
              </a:ext>
            </a:extLst>
          </p:cNvPr>
          <p:cNvSpPr>
            <a:spLocks noGrp="1"/>
          </p:cNvSpPr>
          <p:nvPr>
            <p:ph type="dt" sz="half" idx="10"/>
          </p:nvPr>
        </p:nvSpPr>
        <p:spPr/>
        <p:txBody>
          <a:bodyPr/>
          <a:lstStyle/>
          <a:p>
            <a:fld id="{25DEFCDC-AB37-4485-9E89-7A4236535E61}" type="datetimeFigureOut">
              <a:rPr lang="en-US" smtClean="0"/>
              <a:t>10/18/2022</a:t>
            </a:fld>
            <a:endParaRPr lang="en-US"/>
          </a:p>
        </p:txBody>
      </p:sp>
      <p:sp>
        <p:nvSpPr>
          <p:cNvPr id="5" name="Footer Placeholder 4">
            <a:extLst>
              <a:ext uri="{FF2B5EF4-FFF2-40B4-BE49-F238E27FC236}">
                <a16:creationId xmlns:a16="http://schemas.microsoft.com/office/drawing/2014/main" id="{882F5ED5-5286-117C-8310-2081B48EB5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B640F-462F-5D65-2573-C7ADD7BD72FB}"/>
              </a:ext>
            </a:extLst>
          </p:cNvPr>
          <p:cNvSpPr>
            <a:spLocks noGrp="1"/>
          </p:cNvSpPr>
          <p:nvPr>
            <p:ph type="sldNum" sz="quarter" idx="12"/>
          </p:nvPr>
        </p:nvSpPr>
        <p:spPr/>
        <p:txBody>
          <a:bodyPr/>
          <a:lstStyle/>
          <a:p>
            <a:fld id="{16B807E8-B872-428F-9524-7F8C0466C23F}" type="slidenum">
              <a:rPr lang="en-US" smtClean="0"/>
              <a:t>‹#›</a:t>
            </a:fld>
            <a:endParaRPr lang="en-US"/>
          </a:p>
        </p:txBody>
      </p:sp>
    </p:spTree>
    <p:extLst>
      <p:ext uri="{BB962C8B-B14F-4D97-AF65-F5344CB8AC3E}">
        <p14:creationId xmlns:p14="http://schemas.microsoft.com/office/powerpoint/2010/main" val="8763055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ED964-AE5F-2F57-B9D6-09EFB946F8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48ECCB-1E32-5916-6EE0-914D32AEC4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0558E-258B-2F7C-AAFE-7F0BA256907E}"/>
              </a:ext>
            </a:extLst>
          </p:cNvPr>
          <p:cNvSpPr>
            <a:spLocks noGrp="1"/>
          </p:cNvSpPr>
          <p:nvPr>
            <p:ph type="dt" sz="half" idx="10"/>
          </p:nvPr>
        </p:nvSpPr>
        <p:spPr/>
        <p:txBody>
          <a:bodyPr/>
          <a:lstStyle/>
          <a:p>
            <a:fld id="{25DEFCDC-AB37-4485-9E89-7A4236535E61}" type="datetimeFigureOut">
              <a:rPr lang="en-US" smtClean="0"/>
              <a:t>10/18/2022</a:t>
            </a:fld>
            <a:endParaRPr lang="en-US"/>
          </a:p>
        </p:txBody>
      </p:sp>
      <p:sp>
        <p:nvSpPr>
          <p:cNvPr id="5" name="Footer Placeholder 4">
            <a:extLst>
              <a:ext uri="{FF2B5EF4-FFF2-40B4-BE49-F238E27FC236}">
                <a16:creationId xmlns:a16="http://schemas.microsoft.com/office/drawing/2014/main" id="{2674F658-B367-87F6-35AE-947795C55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6B2C4-A294-6F0C-4F9A-B9B23FD9DE24}"/>
              </a:ext>
            </a:extLst>
          </p:cNvPr>
          <p:cNvSpPr>
            <a:spLocks noGrp="1"/>
          </p:cNvSpPr>
          <p:nvPr>
            <p:ph type="sldNum" sz="quarter" idx="12"/>
          </p:nvPr>
        </p:nvSpPr>
        <p:spPr/>
        <p:txBody>
          <a:bodyPr/>
          <a:lstStyle/>
          <a:p>
            <a:fld id="{16B807E8-B872-428F-9524-7F8C0466C23F}" type="slidenum">
              <a:rPr lang="en-US" smtClean="0"/>
              <a:t>‹#›</a:t>
            </a:fld>
            <a:endParaRPr lang="en-US"/>
          </a:p>
        </p:txBody>
      </p:sp>
    </p:spTree>
    <p:extLst>
      <p:ext uri="{BB962C8B-B14F-4D97-AF65-F5344CB8AC3E}">
        <p14:creationId xmlns:p14="http://schemas.microsoft.com/office/powerpoint/2010/main" val="2340892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50000"/>
              <a:buFont typeface="Wingdings" panose="05000000000000000000" pitchFamily="2" charset="2"/>
              <a:buChar char="¥"/>
              <a:defRPr/>
            </a:lvl1pPr>
            <a:lvl2pPr marL="457200" indent="-228600">
              <a:buSzPct val="50000"/>
              <a:buFont typeface="Wingdings" panose="05000000000000000000" pitchFamily="2" charset="2"/>
              <a:buChar char="«"/>
              <a:defRPr/>
            </a:lvl2pPr>
            <a:lvl3pPr marL="685800" indent="-228600">
              <a:buSzPct val="50000"/>
              <a:buFont typeface="Courier New" panose="02070309020205020404" pitchFamily="49" charset="0"/>
              <a:buChar char="o"/>
              <a:defRPr i="0"/>
            </a:lvl3pPr>
            <a:lvl4pPr marL="914400" indent="-228600">
              <a:buSzPct val="75000"/>
              <a:buFont typeface="Wingdings" panose="05000000000000000000" pitchFamily="2" charset="2"/>
              <a:buChar char=""/>
              <a:defRPr/>
            </a:lvl4pPr>
            <a:lvl5pPr marL="11430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4968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6872" y="4187275"/>
            <a:ext cx="9226296"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65367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6600" b="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6872" y="4187275"/>
            <a:ext cx="9226296"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41744" y="5758490"/>
            <a:ext cx="1219200" cy="914400"/>
          </a:xfrm>
          <a:prstGeom prst="rect">
            <a:avLst/>
          </a:prstGeom>
        </p:spPr>
      </p:pic>
    </p:spTree>
    <p:extLst>
      <p:ext uri="{BB962C8B-B14F-4D97-AF65-F5344CB8AC3E}">
        <p14:creationId xmlns:p14="http://schemas.microsoft.com/office/powerpoint/2010/main" val="3929872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3392"/>
            <a:ext cx="5074920" cy="3767328"/>
          </a:xfrm>
        </p:spPr>
        <p:txBody>
          <a:bodyPr>
            <a:normAutofit/>
          </a:bodyPr>
          <a:lstStyle>
            <a:lvl1pPr marL="228600" marR="0" indent="-228600" algn="l" defTabSz="914400" rtl="0" eaLnBrk="1" fontAlgn="auto" latinLnBrk="0" hangingPunct="1">
              <a:lnSpc>
                <a:spcPct val="85000"/>
              </a:lnSpc>
              <a:spcBef>
                <a:spcPts val="1300"/>
              </a:spcBef>
              <a:spcAft>
                <a:spcPts val="0"/>
              </a:spcAft>
              <a:buClrTx/>
              <a:buSzPct val="50000"/>
              <a:buFont typeface="Wingdings" panose="05000000000000000000" pitchFamily="2" charset="2"/>
              <a:buChar char="¥"/>
              <a:tabLst/>
              <a:defRPr sz="2000"/>
            </a:lvl1pPr>
            <a:lvl2pPr marL="457200" marR="0" indent="-228600" algn="l" defTabSz="914400" rtl="0" eaLnBrk="1" fontAlgn="auto" latinLnBrk="0" hangingPunct="1">
              <a:lnSpc>
                <a:spcPct val="85000"/>
              </a:lnSpc>
              <a:spcBef>
                <a:spcPts val="600"/>
              </a:spcBef>
              <a:spcAft>
                <a:spcPts val="0"/>
              </a:spcAft>
              <a:buClrTx/>
              <a:buSzPct val="50000"/>
              <a:buFont typeface="Wingdings" panose="05000000000000000000" pitchFamily="2" charset="2"/>
              <a:buChar char="«"/>
              <a:tabLst/>
              <a:defRPr sz="2000"/>
            </a:lvl2pPr>
            <a:lvl3pPr marL="685800" marR="0" indent="-228600" algn="l" defTabSz="914400" rtl="0" eaLnBrk="1" fontAlgn="auto" latinLnBrk="0" hangingPunct="1">
              <a:lnSpc>
                <a:spcPct val="85000"/>
              </a:lnSpc>
              <a:spcBef>
                <a:spcPts val="600"/>
              </a:spcBef>
              <a:spcAft>
                <a:spcPts val="0"/>
              </a:spcAft>
              <a:buClrTx/>
              <a:buSzTx/>
              <a:buFont typeface="Arial" pitchFamily="34" charset="0"/>
              <a:buChar char="•"/>
              <a:tabLst/>
              <a:defRPr sz="1800"/>
            </a:lvl3pPr>
            <a:lvl4pPr marL="914400" marR="0" indent="-228600" algn="l" defTabSz="914400" rtl="0" eaLnBrk="1" fontAlgn="auto" latinLnBrk="0" hangingPunct="1">
              <a:lnSpc>
                <a:spcPct val="85000"/>
              </a:lnSpc>
              <a:spcBef>
                <a:spcPts val="600"/>
              </a:spcBef>
              <a:spcAft>
                <a:spcPts val="0"/>
              </a:spcAft>
              <a:buClrTx/>
              <a:buSzTx/>
              <a:buFont typeface="Courier New" panose="02070309020205020404" pitchFamily="49" charset="0"/>
              <a:buChar char="o"/>
              <a:tabLst/>
              <a:defRPr sz="1600"/>
            </a:lvl4pPr>
            <a:lvl5pPr marL="1143000" marR="0" indent="-228600" algn="l" defTabSz="914400" rtl="0" eaLnBrk="1" fontAlgn="auto" latinLnBrk="0" hangingPunct="1">
              <a:lnSpc>
                <a:spcPct val="85000"/>
              </a:lnSpc>
              <a:spcBef>
                <a:spcPts val="600"/>
              </a:spcBef>
              <a:spcAft>
                <a:spcPts val="0"/>
              </a:spcAft>
              <a:buClrTx/>
              <a:buSzTx/>
              <a:buFont typeface="Wingdings" panose="05000000000000000000" pitchFamily="2" charset="2"/>
              <a:buChar char="§"/>
              <a:tabLst/>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3651" y="1993392"/>
            <a:ext cx="507492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8634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676656" y="2032000"/>
            <a:ext cx="5074920" cy="723400"/>
          </a:xfrm>
        </p:spPr>
        <p:txBody>
          <a:bodyPr anchor="ctr">
            <a:normAutofit/>
          </a:bodyPr>
          <a:lstStyle>
            <a:lvl1pPr marL="0" indent="0">
              <a:spcBef>
                <a:spcPts val="0"/>
              </a:spcBef>
              <a:buNone/>
              <a:defRPr sz="2000" b="1" cap="none"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p:cNvSpPr>
            <a:spLocks noGrp="1"/>
          </p:cNvSpPr>
          <p:nvPr>
            <p:ph sz="half" idx="2"/>
          </p:nvPr>
        </p:nvSpPr>
        <p:spPr>
          <a:xfrm>
            <a:off x="676656" y="2736150"/>
            <a:ext cx="507492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355080" y="2029968"/>
            <a:ext cx="5074920" cy="722376"/>
          </a:xfrm>
        </p:spPr>
        <p:txBody>
          <a:bodyPr anchor="ctr">
            <a:normAutofit/>
          </a:bodyPr>
          <a:lstStyle>
            <a:lvl1pPr marL="0" marR="0" indent="0" algn="l" defTabSz="914400" rtl="0" eaLnBrk="1" fontAlgn="auto" latinLnBrk="0" hangingPunct="1">
              <a:lnSpc>
                <a:spcPct val="85000"/>
              </a:lnSpc>
              <a:spcBef>
                <a:spcPts val="0"/>
              </a:spcBef>
              <a:spcAft>
                <a:spcPts val="0"/>
              </a:spcAft>
              <a:buClrTx/>
              <a:buSzPct val="50000"/>
              <a:buFont typeface="Wingdings" panose="05000000000000000000" pitchFamily="2" charset="2"/>
              <a:buNone/>
              <a:tabLst/>
              <a:defRPr sz="2000" b="1"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Never leave a single word hanging on the last line</a:t>
            </a:r>
          </a:p>
        </p:txBody>
      </p:sp>
      <p:sp>
        <p:nvSpPr>
          <p:cNvPr id="6" name="Content Placeholder 5"/>
          <p:cNvSpPr>
            <a:spLocks noGrp="1"/>
          </p:cNvSpPr>
          <p:nvPr>
            <p:ph sz="quarter" idx="4"/>
          </p:nvPr>
        </p:nvSpPr>
        <p:spPr>
          <a:xfrm>
            <a:off x="6355080" y="2734056"/>
            <a:ext cx="507492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2026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15503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959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FD6606-9383-4E28-85D9-353B6F860C28}"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85B32-CC80-48D7-8EC0-29B1FC178B3D}" type="slidenum">
              <a:rPr lang="en-US" smtClean="0"/>
              <a:t>‹#›</a:t>
            </a:fld>
            <a:endParaRPr lang="en-US"/>
          </a:p>
        </p:txBody>
      </p:sp>
    </p:spTree>
    <p:extLst>
      <p:ext uri="{BB962C8B-B14F-4D97-AF65-F5344CB8AC3E}">
        <p14:creationId xmlns:p14="http://schemas.microsoft.com/office/powerpoint/2010/main" val="515365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lvl1pPr marL="91440" marR="0" indent="-91440" algn="l" defTabSz="914400" rtl="0" eaLnBrk="1" fontAlgn="auto" latinLnBrk="0" hangingPunct="1">
              <a:lnSpc>
                <a:spcPct val="85000"/>
              </a:lnSpc>
              <a:spcBef>
                <a:spcPts val="1300"/>
              </a:spcBef>
              <a:spcAft>
                <a:spcPts val="0"/>
              </a:spcAft>
              <a:buClrTx/>
              <a:buSzTx/>
              <a:buFont typeface="Arial" pitchFamily="34" charset="0"/>
              <a:buChar char=" "/>
              <a:tabLst/>
              <a:defRPr/>
            </a:lvl1pPr>
            <a:lvl2pPr marL="274320" marR="0" indent="-342900" algn="l" defTabSz="914400" rtl="0" eaLnBrk="1" fontAlgn="auto" latinLnBrk="0" hangingPunct="1">
              <a:lnSpc>
                <a:spcPct val="85000"/>
              </a:lnSpc>
              <a:spcBef>
                <a:spcPts val="600"/>
              </a:spcBef>
              <a:spcAft>
                <a:spcPts val="0"/>
              </a:spcAft>
              <a:buClrTx/>
              <a:buSzTx/>
              <a:buFont typeface="Arial" pitchFamily="34" charset="0"/>
              <a:buChar char=" "/>
              <a:tabLst/>
              <a:defRPr/>
            </a:lvl2pPr>
            <a:lvl3pPr marL="548640" marR="0" indent="-548640" algn="l" defTabSz="914400" rtl="0" eaLnBrk="1" fontAlgn="auto" latinLnBrk="0" hangingPunct="1">
              <a:lnSpc>
                <a:spcPct val="85000"/>
              </a:lnSpc>
              <a:spcBef>
                <a:spcPts val="600"/>
              </a:spcBef>
              <a:spcAft>
                <a:spcPts val="0"/>
              </a:spcAft>
              <a:buClrTx/>
              <a:buSzTx/>
              <a:buFont typeface="Arial" pitchFamily="34" charset="0"/>
              <a:buChar char=" "/>
              <a:tabLst/>
              <a:defRPr/>
            </a:lvl3pPr>
            <a:lvl4pPr marL="822960" marR="0" indent="-822960" algn="l" defTabSz="914400" rtl="0" eaLnBrk="1" fontAlgn="auto" latinLnBrk="0" hangingPunct="1">
              <a:lnSpc>
                <a:spcPct val="85000"/>
              </a:lnSpc>
              <a:spcBef>
                <a:spcPts val="600"/>
              </a:spcBef>
              <a:spcAft>
                <a:spcPts val="0"/>
              </a:spcAft>
              <a:buClrTx/>
              <a:buSzTx/>
              <a:buFont typeface="Arial" pitchFamily="34" charset="0"/>
              <a:buChar char=" "/>
              <a:tabLst/>
              <a:defRPr/>
            </a:lvl4pPr>
            <a:lvl5pPr marL="1097280" marR="0" indent="-1097280" algn="l" defTabSz="914400" rtl="0" eaLnBrk="1" fontAlgn="auto" latinLnBrk="0" hangingPunct="1">
              <a:lnSpc>
                <a:spcPct val="85000"/>
              </a:lnSpc>
              <a:spcBef>
                <a:spcPts val="600"/>
              </a:spcBef>
              <a:spcAft>
                <a:spcPts val="0"/>
              </a:spcAft>
              <a:buClrTx/>
              <a:buSzTx/>
              <a:buFont typeface="Arial" pitchFamily="34" charset="0"/>
              <a:buChar char=" "/>
              <a:tabLst/>
              <a:defRPr/>
            </a:lvl5p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1800" b="0" i="0" u="none" strike="noStrike" kern="1200" cap="none" spc="0" normalizeH="0" baseline="0" noProof="0">
                <a:ln>
                  <a:noFill/>
                </a:ln>
                <a:solidFill>
                  <a:prstClr val="black">
                    <a:lumMod val="85000"/>
                    <a:lumOff val="15000"/>
                  </a:prstClr>
                </a:solidFill>
                <a:effectLst/>
                <a:uLnTx/>
                <a:uFillTx/>
                <a:latin typeface="+mn-lt"/>
                <a:ea typeface="+mn-ea"/>
                <a:cs typeface="+mn-cs"/>
              </a:rPr>
              <a:t>Click to edit Master text styles</a:t>
            </a:r>
          </a:p>
        </p:txBody>
      </p:sp>
      <p:sp>
        <p:nvSpPr>
          <p:cNvPr id="4" name="Content Placeholder 3"/>
          <p:cNvSpPr>
            <a:spLocks noGrp="1"/>
          </p:cNvSpPr>
          <p:nvPr>
            <p:ph sz="quarter" idx="2"/>
          </p:nvPr>
        </p:nvSpPr>
        <p:spPr>
          <a:xfrm>
            <a:off x="6197600" y="1600203"/>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416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382827" y="542282"/>
            <a:ext cx="3904172" cy="1920240"/>
          </a:xfrm>
        </p:spPr>
        <p:txBody>
          <a:bodyPr anchor="ctr" anchorCtr="0">
            <a:noAutofit/>
          </a:bodyPr>
          <a:lstStyle>
            <a:lvl1pPr algn="l">
              <a:lnSpc>
                <a:spcPct val="85000"/>
              </a:lnSpc>
              <a:defRPr sz="3600" spc="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35580" y="542282"/>
            <a:ext cx="6096000" cy="5916575"/>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96242" y="2511813"/>
            <a:ext cx="392175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2827" y="5791200"/>
            <a:ext cx="1219200" cy="914400"/>
          </a:xfrm>
          <a:prstGeom prst="rect">
            <a:avLst/>
          </a:prstGeom>
        </p:spPr>
      </p:pic>
    </p:spTree>
    <p:extLst>
      <p:ext uri="{BB962C8B-B14F-4D97-AF65-F5344CB8AC3E}">
        <p14:creationId xmlns:p14="http://schemas.microsoft.com/office/powerpoint/2010/main" val="3831388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002827" y="542282"/>
            <a:ext cx="3904172" cy="1920240"/>
          </a:xfrm>
        </p:spPr>
        <p:txBody>
          <a:bodyPr anchor="ctr" anchorCtr="0">
            <a:noAutofit/>
          </a:bodyPr>
          <a:lstStyle>
            <a:lvl1pPr algn="ct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16242" y="2511813"/>
            <a:ext cx="392175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31912" y="5670002"/>
            <a:ext cx="1219200" cy="914400"/>
          </a:xfrm>
          <a:prstGeom prst="rect">
            <a:avLst/>
          </a:prstGeom>
        </p:spPr>
      </p:pic>
    </p:spTree>
    <p:extLst>
      <p:ext uri="{BB962C8B-B14F-4D97-AF65-F5344CB8AC3E}">
        <p14:creationId xmlns:p14="http://schemas.microsoft.com/office/powerpoint/2010/main" val="1861371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224" y="5610226"/>
            <a:ext cx="10780776" cy="974176"/>
          </a:xfrm>
        </p:spPr>
        <p:txBody>
          <a:bodyPr anchor="ctr" anchorCtr="0">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20400" y="5670002"/>
            <a:ext cx="1219200" cy="914400"/>
          </a:xfrm>
          <a:prstGeom prst="rect">
            <a:avLst/>
          </a:prstGeom>
        </p:spPr>
      </p:pic>
    </p:spTree>
    <p:extLst>
      <p:ext uri="{BB962C8B-B14F-4D97-AF65-F5344CB8AC3E}">
        <p14:creationId xmlns:p14="http://schemas.microsoft.com/office/powerpoint/2010/main" val="3505366594"/>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3138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6" y="714379"/>
            <a:ext cx="7734300" cy="5400675"/>
          </a:xfrm>
        </p:spPr>
        <p:txBody>
          <a:bodyPr vert="eaVert"/>
          <a:lstStyle>
            <a:lvl1pPr marL="228600" indent="-228600">
              <a:buSzPct val="50000"/>
              <a:buFont typeface="Wingdings" panose="05000000000000000000" pitchFamily="2" charset="2"/>
              <a:buChar char="¥"/>
              <a:defRPr/>
            </a:lvl1pPr>
            <a:lvl2pPr marL="457200" indent="-228600">
              <a:buFont typeface="Arial" panose="020B0604020202020204" pitchFamily="34" charset="0"/>
              <a:buChar char="•"/>
              <a:defRPr/>
            </a:lvl2pPr>
            <a:lvl3pPr marL="685800" indent="-228600">
              <a:buSzPct val="50000"/>
              <a:buFont typeface="Wingdings" panose="05000000000000000000" pitchFamily="2" charset="2"/>
              <a:buChar char="«"/>
              <a:defRPr i="0"/>
            </a:lvl3pPr>
            <a:lvl4pPr marL="685800" indent="228600">
              <a:buFont typeface="Wingdings" panose="05000000000000000000" pitchFamily="2" charset="2"/>
              <a:buChar char="§"/>
              <a:defRPr/>
            </a:lvl4pPr>
            <a:lvl5pPr marL="914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7901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cSld name="1_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9"/>
            <a:ext cx="10780776"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412447"/>
            <a:ext cx="4114800" cy="228600"/>
          </a:xfrm>
          <a:prstGeom prst="rect">
            <a:avLst/>
          </a:prstGeom>
        </p:spPr>
        <p:txBody>
          <a:bodyPr/>
          <a:lstStyle>
            <a:lvl1pPr>
              <a:defRPr>
                <a:solidFill>
                  <a:srgbClr val="FFFFFF">
                    <a:alpha val="75000"/>
                  </a:srgbClr>
                </a:solidFill>
              </a:defRPr>
            </a:lvl1pPr>
          </a:lstStyle>
          <a:p>
            <a:fld id="{2FA9F897-B908-4BA1-AE4F-CF9F2298B0F6}" type="datetimeFigureOut">
              <a:rPr lang="en-US" smtClean="0"/>
              <a:pPr/>
              <a:t>10/18/2022</a:t>
            </a:fld>
            <a:endParaRPr lang="en-US"/>
          </a:p>
        </p:txBody>
      </p:sp>
      <p:sp>
        <p:nvSpPr>
          <p:cNvPr id="6" name="Footer Placeholder 5"/>
          <p:cNvSpPr>
            <a:spLocks noGrp="1"/>
          </p:cNvSpPr>
          <p:nvPr>
            <p:ph type="ftr" sz="quarter" idx="11"/>
          </p:nvPr>
        </p:nvSpPr>
        <p:spPr>
          <a:xfrm>
            <a:off x="685800" y="6554697"/>
            <a:ext cx="5029200" cy="228600"/>
          </a:xfrm>
          <a:prstGeom prst="rect">
            <a:avLst/>
          </a:prstGeom>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a:xfrm>
            <a:off x="8721591" y="5829749"/>
            <a:ext cx="2926080" cy="1397039"/>
          </a:xfrm>
          <a:prstGeom prst="rect">
            <a:avLst/>
          </a:prstGeom>
        </p:spPr>
        <p:txBody>
          <a:bodyPr/>
          <a:lstStyle>
            <a:lvl1pPr>
              <a:defRPr>
                <a:solidFill>
                  <a:srgbClr val="FFFFFF">
                    <a:alpha val="20000"/>
                  </a:srgbClr>
                </a:solidFill>
              </a:defRPr>
            </a:lvl1pPr>
          </a:lstStyle>
          <a:p>
            <a:fld id="{478FEE40-99EA-429B-A2CD-7317D822849C}" type="slidenum">
              <a:rPr lang="en-US" smtClean="0"/>
              <a:pPr/>
              <a:t>‹#›</a:t>
            </a:fld>
            <a:endParaRPr lang="en-US"/>
          </a:p>
        </p:txBody>
      </p:sp>
    </p:spTree>
    <p:extLst>
      <p:ext uri="{BB962C8B-B14F-4D97-AF65-F5344CB8AC3E}">
        <p14:creationId xmlns:p14="http://schemas.microsoft.com/office/powerpoint/2010/main" val="3906709958"/>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35866" y="5670002"/>
            <a:ext cx="6578809" cy="914400"/>
          </a:xfrm>
        </p:spPr>
        <p:txBody>
          <a:bodyPr anchor="ctr" anchorCtr="0">
            <a:noAutofit/>
          </a:bodyPr>
          <a:lstStyle>
            <a:lvl1pPr algn="l">
              <a:lnSpc>
                <a:spcPct val="80000"/>
              </a:lnSpc>
              <a:defRPr sz="44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167075" y="5670002"/>
            <a:ext cx="3500927" cy="914400"/>
          </a:xfrm>
        </p:spPr>
        <p:txBody>
          <a:bodyPr anchor="ctr" anchorCtr="0">
            <a:normAutofit/>
          </a:bodyPr>
          <a:lstStyle>
            <a:lvl1pPr marL="0" indent="0" algn="r">
              <a:buNone/>
              <a:defRPr sz="1800">
                <a:solidFill>
                  <a:schemeClr val="bg1"/>
                </a:solidFill>
                <a:latin typeface="+mn-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MEETING</a:t>
            </a:r>
          </a:p>
          <a:p>
            <a:r>
              <a:rPr lang="en-US" dirty="0"/>
              <a:t>Date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0400" y="5670002"/>
            <a:ext cx="1219200" cy="9144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349240"/>
          </a:xfrm>
          <a:prstGeom prst="rect">
            <a:avLst/>
          </a:prstGeom>
          <a:solidFill>
            <a:schemeClr val="bg1"/>
          </a:solidFill>
        </p:spPr>
      </p:pic>
    </p:spTree>
    <p:extLst>
      <p:ext uri="{BB962C8B-B14F-4D97-AF65-F5344CB8AC3E}">
        <p14:creationId xmlns:p14="http://schemas.microsoft.com/office/powerpoint/2010/main" val="524980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50000"/>
              <a:buFont typeface="Wingdings" panose="05000000000000000000" pitchFamily="2" charset="2"/>
              <a:buChar char="¥"/>
              <a:defRPr/>
            </a:lvl1pPr>
            <a:lvl2pPr marL="457200" indent="-228600">
              <a:buSzPct val="50000"/>
              <a:buFont typeface="Wingdings" panose="05000000000000000000" pitchFamily="2" charset="2"/>
              <a:buChar char="«"/>
              <a:defRPr/>
            </a:lvl2pPr>
            <a:lvl3pPr marL="685800" indent="-228600">
              <a:buSzPct val="50000"/>
              <a:buFont typeface="Courier New" panose="02070309020205020404" pitchFamily="49" charset="0"/>
              <a:buChar char="o"/>
              <a:defRPr i="0"/>
            </a:lvl3pPr>
            <a:lvl4pPr marL="914400" indent="-228600">
              <a:buSzPct val="75000"/>
              <a:buFont typeface="Wingdings" panose="05000000000000000000" pitchFamily="2" charset="2"/>
              <a:buChar char=""/>
              <a:defRPr/>
            </a:lvl4pPr>
            <a:lvl5pPr marL="1143000" indent="-2286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6677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6872" y="4187275"/>
            <a:ext cx="9226296"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32693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95FD6606-9383-4E28-85D9-353B6F860C28}" type="datetimeFigureOut">
              <a:rPr lang="en-US" smtClean="0"/>
              <a:t>10/18/2022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8F285B32-CC80-48D7-8EC0-29B1FC178B3D}" type="slidenum">
              <a:rPr lang="en-US" smtClean="0"/>
              <a:t>‹#›</a:t>
            </a:fld>
            <a:endParaRPr lang="en-US"/>
          </a:p>
        </p:txBody>
      </p:sp>
    </p:spTree>
    <p:extLst>
      <p:ext uri="{BB962C8B-B14F-4D97-AF65-F5344CB8AC3E}">
        <p14:creationId xmlns:p14="http://schemas.microsoft.com/office/powerpoint/2010/main" val="201352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6600" b="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6872" y="4187275"/>
            <a:ext cx="9226296"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1744" y="5758490"/>
            <a:ext cx="1219200" cy="914400"/>
          </a:xfrm>
          <a:prstGeom prst="rect">
            <a:avLst/>
          </a:prstGeom>
        </p:spPr>
      </p:pic>
    </p:spTree>
    <p:extLst>
      <p:ext uri="{BB962C8B-B14F-4D97-AF65-F5344CB8AC3E}">
        <p14:creationId xmlns:p14="http://schemas.microsoft.com/office/powerpoint/2010/main" val="2564629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3392"/>
            <a:ext cx="5074920" cy="3767328"/>
          </a:xfrm>
        </p:spPr>
        <p:txBody>
          <a:bodyPr>
            <a:normAutofit/>
          </a:bodyPr>
          <a:lstStyle>
            <a:lvl1pPr marL="228600" marR="0" indent="-228600" algn="l" defTabSz="914400" rtl="0" eaLnBrk="1" fontAlgn="auto" latinLnBrk="0" hangingPunct="1">
              <a:lnSpc>
                <a:spcPct val="85000"/>
              </a:lnSpc>
              <a:spcBef>
                <a:spcPts val="1300"/>
              </a:spcBef>
              <a:spcAft>
                <a:spcPts val="0"/>
              </a:spcAft>
              <a:buClrTx/>
              <a:buSzPct val="50000"/>
              <a:buFont typeface="Wingdings" panose="05000000000000000000" pitchFamily="2" charset="2"/>
              <a:buChar char="¥"/>
              <a:tabLst/>
              <a:defRPr sz="2000"/>
            </a:lvl1pPr>
            <a:lvl2pPr marL="457200" marR="0" indent="-228600" algn="l" defTabSz="914400" rtl="0" eaLnBrk="1" fontAlgn="auto" latinLnBrk="0" hangingPunct="1">
              <a:lnSpc>
                <a:spcPct val="85000"/>
              </a:lnSpc>
              <a:spcBef>
                <a:spcPts val="600"/>
              </a:spcBef>
              <a:spcAft>
                <a:spcPts val="0"/>
              </a:spcAft>
              <a:buClrTx/>
              <a:buSzPct val="50000"/>
              <a:buFont typeface="Wingdings" panose="05000000000000000000" pitchFamily="2" charset="2"/>
              <a:buChar char="«"/>
              <a:tabLst/>
              <a:defRPr sz="2000"/>
            </a:lvl2pPr>
            <a:lvl3pPr marL="685800" marR="0" indent="-228600" algn="l" defTabSz="914400" rtl="0" eaLnBrk="1" fontAlgn="auto" latinLnBrk="0" hangingPunct="1">
              <a:lnSpc>
                <a:spcPct val="85000"/>
              </a:lnSpc>
              <a:spcBef>
                <a:spcPts val="600"/>
              </a:spcBef>
              <a:spcAft>
                <a:spcPts val="0"/>
              </a:spcAft>
              <a:buClrTx/>
              <a:buSzTx/>
              <a:buFont typeface="Arial" pitchFamily="34" charset="0"/>
              <a:buChar char="•"/>
              <a:tabLst/>
              <a:defRPr sz="1800"/>
            </a:lvl3pPr>
            <a:lvl4pPr marL="914400" marR="0" indent="-228600" algn="l" defTabSz="914400" rtl="0" eaLnBrk="1" fontAlgn="auto" latinLnBrk="0" hangingPunct="1">
              <a:lnSpc>
                <a:spcPct val="85000"/>
              </a:lnSpc>
              <a:spcBef>
                <a:spcPts val="600"/>
              </a:spcBef>
              <a:spcAft>
                <a:spcPts val="0"/>
              </a:spcAft>
              <a:buClrTx/>
              <a:buSzTx/>
              <a:buFont typeface="Courier New" panose="02070309020205020404" pitchFamily="49" charset="0"/>
              <a:buChar char="o"/>
              <a:tabLst/>
              <a:defRPr sz="1600"/>
            </a:lvl4pPr>
            <a:lvl5pPr marL="1143000" marR="0" indent="-228600" algn="l" defTabSz="914400" rtl="0" eaLnBrk="1" fontAlgn="auto" latinLnBrk="0" hangingPunct="1">
              <a:lnSpc>
                <a:spcPct val="85000"/>
              </a:lnSpc>
              <a:spcBef>
                <a:spcPts val="600"/>
              </a:spcBef>
              <a:spcAft>
                <a:spcPts val="0"/>
              </a:spcAft>
              <a:buClrTx/>
              <a:buSzTx/>
              <a:buFont typeface="Wingdings" panose="05000000000000000000" pitchFamily="2" charset="2"/>
              <a:buChar char="§"/>
              <a:tabLst/>
              <a:defRPr sz="16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3651" y="1993392"/>
            <a:ext cx="507492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3291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676656" y="2032000"/>
            <a:ext cx="5074920" cy="723400"/>
          </a:xfrm>
        </p:spPr>
        <p:txBody>
          <a:bodyPr anchor="ctr">
            <a:normAutofit/>
          </a:bodyPr>
          <a:lstStyle>
            <a:lvl1pPr marL="0" indent="0">
              <a:spcBef>
                <a:spcPts val="0"/>
              </a:spcBef>
              <a:buNone/>
              <a:defRPr sz="2000" b="1" cap="none"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p:cNvSpPr>
            <a:spLocks noGrp="1"/>
          </p:cNvSpPr>
          <p:nvPr>
            <p:ph sz="half" idx="2"/>
          </p:nvPr>
        </p:nvSpPr>
        <p:spPr>
          <a:xfrm>
            <a:off x="676656" y="2736150"/>
            <a:ext cx="507492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355080" y="2029968"/>
            <a:ext cx="5074920" cy="722376"/>
          </a:xfrm>
        </p:spPr>
        <p:txBody>
          <a:bodyPr anchor="ctr">
            <a:normAutofit/>
          </a:bodyPr>
          <a:lstStyle>
            <a:lvl1pPr marL="0" marR="0" indent="0" algn="l" defTabSz="914400" rtl="0" eaLnBrk="1" fontAlgn="auto" latinLnBrk="0" hangingPunct="1">
              <a:lnSpc>
                <a:spcPct val="85000"/>
              </a:lnSpc>
              <a:spcBef>
                <a:spcPts val="0"/>
              </a:spcBef>
              <a:spcAft>
                <a:spcPts val="0"/>
              </a:spcAft>
              <a:buClrTx/>
              <a:buSzPct val="50000"/>
              <a:buFont typeface="Wingdings" panose="05000000000000000000" pitchFamily="2" charset="2"/>
              <a:buNone/>
              <a:tabLst/>
              <a:defRPr sz="2000" b="1"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Never leave a single word hanging on the last line</a:t>
            </a:r>
          </a:p>
        </p:txBody>
      </p:sp>
      <p:sp>
        <p:nvSpPr>
          <p:cNvPr id="6" name="Content Placeholder 5"/>
          <p:cNvSpPr>
            <a:spLocks noGrp="1"/>
          </p:cNvSpPr>
          <p:nvPr>
            <p:ph sz="quarter" idx="4"/>
          </p:nvPr>
        </p:nvSpPr>
        <p:spPr>
          <a:xfrm>
            <a:off x="6355080" y="2734056"/>
            <a:ext cx="507492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0954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22622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10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lvl1pPr marL="91440" marR="0" indent="-91440" algn="l" defTabSz="914400" rtl="0" eaLnBrk="1" fontAlgn="auto" latinLnBrk="0" hangingPunct="1">
              <a:lnSpc>
                <a:spcPct val="85000"/>
              </a:lnSpc>
              <a:spcBef>
                <a:spcPts val="1300"/>
              </a:spcBef>
              <a:spcAft>
                <a:spcPts val="0"/>
              </a:spcAft>
              <a:buClrTx/>
              <a:buSzTx/>
              <a:buFont typeface="Arial" pitchFamily="34" charset="0"/>
              <a:buChar char=" "/>
              <a:tabLst/>
              <a:defRPr/>
            </a:lvl1pPr>
            <a:lvl2pPr marL="274320" marR="0" indent="-342900" algn="l" defTabSz="914400" rtl="0" eaLnBrk="1" fontAlgn="auto" latinLnBrk="0" hangingPunct="1">
              <a:lnSpc>
                <a:spcPct val="85000"/>
              </a:lnSpc>
              <a:spcBef>
                <a:spcPts val="600"/>
              </a:spcBef>
              <a:spcAft>
                <a:spcPts val="0"/>
              </a:spcAft>
              <a:buClrTx/>
              <a:buSzTx/>
              <a:buFont typeface="Arial" pitchFamily="34" charset="0"/>
              <a:buChar char=" "/>
              <a:tabLst/>
              <a:defRPr/>
            </a:lvl2pPr>
            <a:lvl3pPr marL="548640" marR="0" indent="-548640" algn="l" defTabSz="914400" rtl="0" eaLnBrk="1" fontAlgn="auto" latinLnBrk="0" hangingPunct="1">
              <a:lnSpc>
                <a:spcPct val="85000"/>
              </a:lnSpc>
              <a:spcBef>
                <a:spcPts val="600"/>
              </a:spcBef>
              <a:spcAft>
                <a:spcPts val="0"/>
              </a:spcAft>
              <a:buClrTx/>
              <a:buSzTx/>
              <a:buFont typeface="Arial" pitchFamily="34" charset="0"/>
              <a:buChar char=" "/>
              <a:tabLst/>
              <a:defRPr/>
            </a:lvl3pPr>
            <a:lvl4pPr marL="822960" marR="0" indent="-822960" algn="l" defTabSz="914400" rtl="0" eaLnBrk="1" fontAlgn="auto" latinLnBrk="0" hangingPunct="1">
              <a:lnSpc>
                <a:spcPct val="85000"/>
              </a:lnSpc>
              <a:spcBef>
                <a:spcPts val="600"/>
              </a:spcBef>
              <a:spcAft>
                <a:spcPts val="0"/>
              </a:spcAft>
              <a:buClrTx/>
              <a:buSzTx/>
              <a:buFont typeface="Arial" pitchFamily="34" charset="0"/>
              <a:buChar char=" "/>
              <a:tabLst/>
              <a:defRPr/>
            </a:lvl4pPr>
            <a:lvl5pPr marL="1097280" marR="0" indent="-1097280" algn="l" defTabSz="914400" rtl="0" eaLnBrk="1" fontAlgn="auto" latinLnBrk="0" hangingPunct="1">
              <a:lnSpc>
                <a:spcPct val="85000"/>
              </a:lnSpc>
              <a:spcBef>
                <a:spcPts val="600"/>
              </a:spcBef>
              <a:spcAft>
                <a:spcPts val="0"/>
              </a:spcAft>
              <a:buClrTx/>
              <a:buSzTx/>
              <a:buFont typeface="Arial" pitchFamily="34" charset="0"/>
              <a:buChar char=" "/>
              <a:tabLst/>
              <a:defRPr/>
            </a:lvl5p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1800" b="0" i="0" u="none" strike="noStrike" kern="1200" cap="none" spc="0" normalizeH="0" baseline="0" noProof="0">
                <a:ln>
                  <a:noFill/>
                </a:ln>
                <a:solidFill>
                  <a:prstClr val="black">
                    <a:lumMod val="85000"/>
                    <a:lumOff val="15000"/>
                  </a:prstClr>
                </a:solidFill>
                <a:effectLst/>
                <a:uLnTx/>
                <a:uFillTx/>
                <a:latin typeface="+mn-lt"/>
                <a:ea typeface="+mn-ea"/>
                <a:cs typeface="+mn-cs"/>
              </a:rPr>
              <a:t>Edit Master text styles</a:t>
            </a:r>
          </a:p>
        </p:txBody>
      </p:sp>
      <p:sp>
        <p:nvSpPr>
          <p:cNvPr id="4" name="Content Placeholder 3"/>
          <p:cNvSpPr>
            <a:spLocks noGrp="1"/>
          </p:cNvSpPr>
          <p:nvPr>
            <p:ph sz="quarter" idx="2"/>
          </p:nvPr>
        </p:nvSpPr>
        <p:spPr>
          <a:xfrm>
            <a:off x="6197600" y="1600203"/>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194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382827" y="542282"/>
            <a:ext cx="3904172" cy="1920240"/>
          </a:xfrm>
        </p:spPr>
        <p:txBody>
          <a:bodyPr anchor="ctr" anchorCtr="0">
            <a:noAutofit/>
          </a:bodyPr>
          <a:lstStyle>
            <a:lvl1pPr algn="l">
              <a:lnSpc>
                <a:spcPct val="85000"/>
              </a:lnSpc>
              <a:defRPr sz="3600" spc="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35580" y="542282"/>
            <a:ext cx="6096000" cy="5916575"/>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96242" y="2511813"/>
            <a:ext cx="392175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827" y="5791200"/>
            <a:ext cx="1219200" cy="914400"/>
          </a:xfrm>
          <a:prstGeom prst="rect">
            <a:avLst/>
          </a:prstGeom>
        </p:spPr>
      </p:pic>
    </p:spTree>
    <p:extLst>
      <p:ext uri="{BB962C8B-B14F-4D97-AF65-F5344CB8AC3E}">
        <p14:creationId xmlns:p14="http://schemas.microsoft.com/office/powerpoint/2010/main" val="2652155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002827" y="542282"/>
            <a:ext cx="3904172" cy="1920240"/>
          </a:xfrm>
        </p:spPr>
        <p:txBody>
          <a:bodyPr anchor="ctr" anchorCtr="0">
            <a:noAutofit/>
          </a:bodyPr>
          <a:lstStyle>
            <a:lvl1pPr algn="ct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16242" y="2511813"/>
            <a:ext cx="392175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1912" y="5670002"/>
            <a:ext cx="1219200" cy="914400"/>
          </a:xfrm>
          <a:prstGeom prst="rect">
            <a:avLst/>
          </a:prstGeom>
        </p:spPr>
      </p:pic>
    </p:spTree>
    <p:extLst>
      <p:ext uri="{BB962C8B-B14F-4D97-AF65-F5344CB8AC3E}">
        <p14:creationId xmlns:p14="http://schemas.microsoft.com/office/powerpoint/2010/main" val="695005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224" y="5610226"/>
            <a:ext cx="10780776" cy="974176"/>
          </a:xfrm>
        </p:spPr>
        <p:txBody>
          <a:bodyPr anchor="ctr" anchorCtr="0">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0400" y="5670002"/>
            <a:ext cx="1219200" cy="914400"/>
          </a:xfrm>
          <a:prstGeom prst="rect">
            <a:avLst/>
          </a:prstGeom>
        </p:spPr>
      </p:pic>
    </p:spTree>
    <p:extLst>
      <p:ext uri="{BB962C8B-B14F-4D97-AF65-F5344CB8AC3E}">
        <p14:creationId xmlns:p14="http://schemas.microsoft.com/office/powerpoint/2010/main" val="2665849056"/>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5290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FD6606-9383-4E28-85D9-353B6F860C28}"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285B32-CC80-48D7-8EC0-29B1FC178B3D}" type="slidenum">
              <a:rPr lang="en-US" smtClean="0"/>
              <a:t>‹#›</a:t>
            </a:fld>
            <a:endParaRPr lang="en-US"/>
          </a:p>
        </p:txBody>
      </p:sp>
    </p:spTree>
    <p:extLst>
      <p:ext uri="{BB962C8B-B14F-4D97-AF65-F5344CB8AC3E}">
        <p14:creationId xmlns:p14="http://schemas.microsoft.com/office/powerpoint/2010/main" val="21946045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6" y="714379"/>
            <a:ext cx="7734300" cy="5400675"/>
          </a:xfrm>
        </p:spPr>
        <p:txBody>
          <a:bodyPr vert="eaVert"/>
          <a:lstStyle>
            <a:lvl1pPr marL="228600" indent="-228600">
              <a:buSzPct val="50000"/>
              <a:buFont typeface="Wingdings" panose="05000000000000000000" pitchFamily="2" charset="2"/>
              <a:buChar char="¥"/>
              <a:defRPr/>
            </a:lvl1pPr>
            <a:lvl2pPr marL="457200" indent="-228600">
              <a:buFont typeface="Arial" panose="020B0604020202020204" pitchFamily="34" charset="0"/>
              <a:buChar char="•"/>
              <a:defRPr/>
            </a:lvl2pPr>
            <a:lvl3pPr marL="685800" indent="-228600">
              <a:buSzPct val="50000"/>
              <a:buFont typeface="Wingdings" panose="05000000000000000000" pitchFamily="2" charset="2"/>
              <a:buChar char="«"/>
              <a:defRPr i="0"/>
            </a:lvl3pPr>
            <a:lvl4pPr marL="685800" indent="228600">
              <a:buFont typeface="Wingdings" panose="05000000000000000000" pitchFamily="2" charset="2"/>
              <a:buChar char="§"/>
              <a:defRPr/>
            </a:lvl4pPr>
            <a:lvl5pPr marL="9144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6043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cSld name="1_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9"/>
            <a:ext cx="10780776"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412447"/>
            <a:ext cx="4114800" cy="228600"/>
          </a:xfrm>
          <a:prstGeom prst="rect">
            <a:avLst/>
          </a:prstGeom>
        </p:spPr>
        <p:txBody>
          <a:bodyPr/>
          <a:lstStyle>
            <a:lvl1pPr>
              <a:defRPr>
                <a:solidFill>
                  <a:srgbClr val="FFFFFF">
                    <a:alpha val="75000"/>
                  </a:srgbClr>
                </a:solidFill>
              </a:defRPr>
            </a:lvl1pPr>
          </a:lstStyle>
          <a:p>
            <a:fld id="{2FA9F897-B908-4BA1-AE4F-CF9F2298B0F6}" type="datetimeFigureOut">
              <a:rPr lang="en-US" smtClean="0"/>
              <a:pPr/>
              <a:t>10/18/2022</a:t>
            </a:fld>
            <a:endParaRPr lang="en-US"/>
          </a:p>
        </p:txBody>
      </p:sp>
      <p:sp>
        <p:nvSpPr>
          <p:cNvPr id="6" name="Footer Placeholder 5"/>
          <p:cNvSpPr>
            <a:spLocks noGrp="1"/>
          </p:cNvSpPr>
          <p:nvPr>
            <p:ph type="ftr" sz="quarter" idx="11"/>
          </p:nvPr>
        </p:nvSpPr>
        <p:spPr>
          <a:xfrm>
            <a:off x="685800" y="6554697"/>
            <a:ext cx="5029200" cy="228600"/>
          </a:xfrm>
          <a:prstGeom prst="rect">
            <a:avLst/>
          </a:prstGeom>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a:xfrm>
            <a:off x="8721591" y="5829749"/>
            <a:ext cx="2926080" cy="1397039"/>
          </a:xfrm>
          <a:prstGeom prst="rect">
            <a:avLst/>
          </a:prstGeom>
        </p:spPr>
        <p:txBody>
          <a:bodyPr/>
          <a:lstStyle>
            <a:lvl1pPr>
              <a:defRPr>
                <a:solidFill>
                  <a:srgbClr val="FFFFFF">
                    <a:alpha val="20000"/>
                  </a:srgbClr>
                </a:solidFill>
              </a:defRPr>
            </a:lvl1pPr>
          </a:lstStyle>
          <a:p>
            <a:fld id="{478FEE40-99EA-429B-A2CD-7317D822849C}"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0400" y="5670002"/>
            <a:ext cx="1219200" cy="914400"/>
          </a:xfrm>
          <a:prstGeom prst="rect">
            <a:avLst/>
          </a:prstGeom>
        </p:spPr>
      </p:pic>
    </p:spTree>
    <p:extLst>
      <p:ext uri="{BB962C8B-B14F-4D97-AF65-F5344CB8AC3E}">
        <p14:creationId xmlns:p14="http://schemas.microsoft.com/office/powerpoint/2010/main" val="4000634252"/>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35866" y="5670002"/>
            <a:ext cx="6578809" cy="914400"/>
          </a:xfrm>
        </p:spPr>
        <p:txBody>
          <a:bodyPr anchor="ctr" anchorCtr="0">
            <a:noAutofit/>
          </a:bodyPr>
          <a:lstStyle>
            <a:lvl1pPr algn="l">
              <a:lnSpc>
                <a:spcPct val="80000"/>
              </a:lnSpc>
              <a:defRPr sz="44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167075" y="5670002"/>
            <a:ext cx="3500927" cy="914400"/>
          </a:xfrm>
        </p:spPr>
        <p:txBody>
          <a:bodyPr anchor="ctr" anchorCtr="0">
            <a:normAutofit/>
          </a:bodyPr>
          <a:lstStyle>
            <a:lvl1pPr marL="0" indent="0" algn="r">
              <a:buNone/>
              <a:defRPr sz="1800">
                <a:solidFill>
                  <a:schemeClr val="bg1"/>
                </a:solidFill>
                <a:latin typeface="+mn-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MEETING</a:t>
            </a:r>
          </a:p>
          <a:p>
            <a:r>
              <a:rPr lang="en-US" dirty="0"/>
              <a:t>Date</a:t>
            </a: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20400" y="5670002"/>
            <a:ext cx="1219200" cy="9144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349240"/>
          </a:xfrm>
          <a:prstGeom prst="rect">
            <a:avLst/>
          </a:prstGeom>
        </p:spPr>
      </p:pic>
      <p:grpSp>
        <p:nvGrpSpPr>
          <p:cNvPr id="7" name="Group 6"/>
          <p:cNvGrpSpPr/>
          <p:nvPr userDrawn="1"/>
        </p:nvGrpSpPr>
        <p:grpSpPr>
          <a:xfrm>
            <a:off x="10820400" y="5670002"/>
            <a:ext cx="1219200" cy="914400"/>
            <a:chOff x="8115300" y="5670002"/>
            <a:chExt cx="914400" cy="914400"/>
          </a:xfrm>
        </p:grpSpPr>
        <p:sp>
          <p:nvSpPr>
            <p:cNvPr id="8" name="Oval 7"/>
            <p:cNvSpPr/>
            <p:nvPr userDrawn="1"/>
          </p:nvSpPr>
          <p:spPr>
            <a:xfrm>
              <a:off x="8115300" y="567000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115300" y="5670002"/>
              <a:ext cx="914400" cy="914400"/>
            </a:xfrm>
            <a:prstGeom prst="rect">
              <a:avLst/>
            </a:prstGeom>
          </p:spPr>
        </p:pic>
      </p:grpSp>
    </p:spTree>
    <p:extLst>
      <p:ext uri="{BB962C8B-B14F-4D97-AF65-F5344CB8AC3E}">
        <p14:creationId xmlns:p14="http://schemas.microsoft.com/office/powerpoint/2010/main" val="3599411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50000"/>
              <a:buFont typeface="Wingdings" panose="05000000000000000000" pitchFamily="2" charset="2"/>
              <a:buChar char="¥"/>
              <a:defRPr/>
            </a:lvl1pPr>
            <a:lvl2pPr marL="457200" indent="-228600">
              <a:buSzPct val="50000"/>
              <a:buFont typeface="Wingdings" panose="05000000000000000000" pitchFamily="2" charset="2"/>
              <a:buChar char="«"/>
              <a:defRPr/>
            </a:lvl2pPr>
            <a:lvl3pPr marL="685800" indent="-228600">
              <a:buSzPct val="50000"/>
              <a:buFont typeface="Courier New" panose="02070309020205020404" pitchFamily="49" charset="0"/>
              <a:buChar char="o"/>
              <a:defRPr i="0"/>
            </a:lvl3pPr>
            <a:lvl4pPr marL="914400" indent="-228600">
              <a:buSzPct val="75000"/>
              <a:buFont typeface="Wingdings" panose="05000000000000000000" pitchFamily="2" charset="2"/>
              <a:buChar char=""/>
              <a:defRPr/>
            </a:lvl4pPr>
            <a:lvl5pPr marL="1143000" indent="-2286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8090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6872" y="4187275"/>
            <a:ext cx="9226296"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255980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3392"/>
            <a:ext cx="5074920" cy="3767328"/>
          </a:xfrm>
        </p:spPr>
        <p:txBody>
          <a:bodyPr>
            <a:normAutofit/>
          </a:bodyPr>
          <a:lstStyle>
            <a:lvl1pPr marL="228600" marR="0" indent="-228600" algn="l" defTabSz="914400" rtl="0" eaLnBrk="1" fontAlgn="auto" latinLnBrk="0" hangingPunct="1">
              <a:lnSpc>
                <a:spcPct val="85000"/>
              </a:lnSpc>
              <a:spcBef>
                <a:spcPts val="1300"/>
              </a:spcBef>
              <a:spcAft>
                <a:spcPts val="0"/>
              </a:spcAft>
              <a:buClrTx/>
              <a:buSzPct val="50000"/>
              <a:buFont typeface="Wingdings" panose="05000000000000000000" pitchFamily="2" charset="2"/>
              <a:buChar char="¥"/>
              <a:tabLst/>
              <a:defRPr sz="2000"/>
            </a:lvl1pPr>
            <a:lvl2pPr marL="457200" marR="0" indent="-228600" algn="l" defTabSz="914400" rtl="0" eaLnBrk="1" fontAlgn="auto" latinLnBrk="0" hangingPunct="1">
              <a:lnSpc>
                <a:spcPct val="85000"/>
              </a:lnSpc>
              <a:spcBef>
                <a:spcPts val="600"/>
              </a:spcBef>
              <a:spcAft>
                <a:spcPts val="0"/>
              </a:spcAft>
              <a:buClrTx/>
              <a:buSzPct val="50000"/>
              <a:buFont typeface="Wingdings" panose="05000000000000000000" pitchFamily="2" charset="2"/>
              <a:buChar char="«"/>
              <a:tabLst/>
              <a:defRPr sz="2000"/>
            </a:lvl2pPr>
            <a:lvl3pPr marL="685800" marR="0" indent="-228600" algn="l" defTabSz="914400" rtl="0" eaLnBrk="1" fontAlgn="auto" latinLnBrk="0" hangingPunct="1">
              <a:lnSpc>
                <a:spcPct val="85000"/>
              </a:lnSpc>
              <a:spcBef>
                <a:spcPts val="600"/>
              </a:spcBef>
              <a:spcAft>
                <a:spcPts val="0"/>
              </a:spcAft>
              <a:buClrTx/>
              <a:buSzTx/>
              <a:buFont typeface="Arial" pitchFamily="34" charset="0"/>
              <a:buChar char="•"/>
              <a:tabLst/>
              <a:defRPr sz="1800"/>
            </a:lvl3pPr>
            <a:lvl4pPr marL="914400" marR="0" indent="-228600" algn="l" defTabSz="914400" rtl="0" eaLnBrk="1" fontAlgn="auto" latinLnBrk="0" hangingPunct="1">
              <a:lnSpc>
                <a:spcPct val="85000"/>
              </a:lnSpc>
              <a:spcBef>
                <a:spcPts val="600"/>
              </a:spcBef>
              <a:spcAft>
                <a:spcPts val="0"/>
              </a:spcAft>
              <a:buClrTx/>
              <a:buSzTx/>
              <a:buFont typeface="Courier New" panose="02070309020205020404" pitchFamily="49" charset="0"/>
              <a:buChar char="o"/>
              <a:tabLst/>
              <a:defRPr sz="1600"/>
            </a:lvl4pPr>
            <a:lvl5pPr marL="1143000" marR="0" indent="-228600" algn="l" defTabSz="914400" rtl="0" eaLnBrk="1" fontAlgn="auto" latinLnBrk="0" hangingPunct="1">
              <a:lnSpc>
                <a:spcPct val="85000"/>
              </a:lnSpc>
              <a:spcBef>
                <a:spcPts val="600"/>
              </a:spcBef>
              <a:spcAft>
                <a:spcPts val="0"/>
              </a:spcAft>
              <a:buClrTx/>
              <a:buSzTx/>
              <a:buFont typeface="Wingdings" panose="05000000000000000000" pitchFamily="2" charset="2"/>
              <a:buChar char="§"/>
              <a:tabLst/>
              <a:defRPr sz="16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3651" y="1993392"/>
            <a:ext cx="507492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86573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676656" y="2032000"/>
            <a:ext cx="5074920" cy="723400"/>
          </a:xfrm>
        </p:spPr>
        <p:txBody>
          <a:bodyPr anchor="ctr">
            <a:normAutofit/>
          </a:bodyPr>
          <a:lstStyle>
            <a:lvl1pPr marL="0" indent="0">
              <a:spcBef>
                <a:spcPts val="0"/>
              </a:spcBef>
              <a:buNone/>
              <a:defRPr sz="2000" b="1" cap="none"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p:cNvSpPr>
            <a:spLocks noGrp="1"/>
          </p:cNvSpPr>
          <p:nvPr>
            <p:ph sz="half" idx="2"/>
          </p:nvPr>
        </p:nvSpPr>
        <p:spPr>
          <a:xfrm>
            <a:off x="676656" y="2736150"/>
            <a:ext cx="507492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355080" y="2029968"/>
            <a:ext cx="5074920" cy="722376"/>
          </a:xfrm>
        </p:spPr>
        <p:txBody>
          <a:bodyPr anchor="ctr">
            <a:normAutofit/>
          </a:bodyPr>
          <a:lstStyle>
            <a:lvl1pPr marL="0" marR="0" indent="0" algn="l" defTabSz="914400" rtl="0" eaLnBrk="1" fontAlgn="auto" latinLnBrk="0" hangingPunct="1">
              <a:lnSpc>
                <a:spcPct val="85000"/>
              </a:lnSpc>
              <a:spcBef>
                <a:spcPts val="0"/>
              </a:spcBef>
              <a:spcAft>
                <a:spcPts val="0"/>
              </a:spcAft>
              <a:buClrTx/>
              <a:buSzPct val="50000"/>
              <a:buFont typeface="Wingdings" panose="05000000000000000000" pitchFamily="2" charset="2"/>
              <a:buNone/>
              <a:tabLst/>
              <a:defRPr sz="2000" b="1"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Never leave a single word hanging on the last line</a:t>
            </a:r>
          </a:p>
        </p:txBody>
      </p:sp>
      <p:sp>
        <p:nvSpPr>
          <p:cNvPr id="6" name="Content Placeholder 5"/>
          <p:cNvSpPr>
            <a:spLocks noGrp="1"/>
          </p:cNvSpPr>
          <p:nvPr>
            <p:ph sz="quarter" idx="4"/>
          </p:nvPr>
        </p:nvSpPr>
        <p:spPr>
          <a:xfrm>
            <a:off x="6355080" y="2734056"/>
            <a:ext cx="507492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763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48317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38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002827" y="542282"/>
            <a:ext cx="3904172" cy="1920240"/>
          </a:xfrm>
        </p:spPr>
        <p:txBody>
          <a:bodyPr anchor="ctr" anchorCtr="0">
            <a:noAutofit/>
          </a:bodyPr>
          <a:lstStyle>
            <a:lvl1pPr algn="ct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16242" y="2511813"/>
            <a:ext cx="392175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18800" y="5791200"/>
            <a:ext cx="1219200" cy="914400"/>
          </a:xfrm>
          <a:prstGeom prst="rect">
            <a:avLst/>
          </a:prstGeom>
        </p:spPr>
      </p:pic>
    </p:spTree>
    <p:extLst>
      <p:ext uri="{BB962C8B-B14F-4D97-AF65-F5344CB8AC3E}">
        <p14:creationId xmlns:p14="http://schemas.microsoft.com/office/powerpoint/2010/main" val="36554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FD6606-9383-4E28-85D9-353B6F860C28}" type="datetimeFigureOut">
              <a:rPr lang="en-US" smtClean="0"/>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285B32-CC80-48D7-8EC0-29B1FC178B3D}" type="slidenum">
              <a:rPr lang="en-US" smtClean="0"/>
              <a:t>‹#›</a:t>
            </a:fld>
            <a:endParaRPr lang="en-US"/>
          </a:p>
        </p:txBody>
      </p:sp>
    </p:spTree>
    <p:extLst>
      <p:ext uri="{BB962C8B-B14F-4D97-AF65-F5344CB8AC3E}">
        <p14:creationId xmlns:p14="http://schemas.microsoft.com/office/powerpoint/2010/main" val="7147025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224" y="5610226"/>
            <a:ext cx="10780776" cy="974176"/>
          </a:xfrm>
        </p:spPr>
        <p:txBody>
          <a:bodyPr anchor="ctr" anchorCtr="0">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20400" y="5670002"/>
            <a:ext cx="1219200" cy="914400"/>
          </a:xfrm>
          <a:prstGeom prst="rect">
            <a:avLst/>
          </a:prstGeom>
        </p:spPr>
      </p:pic>
    </p:spTree>
    <p:extLst>
      <p:ext uri="{BB962C8B-B14F-4D97-AF65-F5344CB8AC3E}">
        <p14:creationId xmlns:p14="http://schemas.microsoft.com/office/powerpoint/2010/main" val="2593028088"/>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8581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6" y="714379"/>
            <a:ext cx="7734300" cy="5400675"/>
          </a:xfrm>
        </p:spPr>
        <p:txBody>
          <a:bodyPr vert="eaVert"/>
          <a:lstStyle>
            <a:lvl1pPr marL="228600" indent="-228600">
              <a:buSzPct val="50000"/>
              <a:buFont typeface="Wingdings" panose="05000000000000000000" pitchFamily="2" charset="2"/>
              <a:buChar char="¥"/>
              <a:defRPr/>
            </a:lvl1pPr>
            <a:lvl2pPr marL="457200" indent="-228600">
              <a:buFont typeface="Arial" panose="020B0604020202020204" pitchFamily="34" charset="0"/>
              <a:buChar char="•"/>
              <a:defRPr/>
            </a:lvl2pPr>
            <a:lvl3pPr marL="685800" indent="-228600">
              <a:buSzPct val="50000"/>
              <a:buFont typeface="Wingdings" panose="05000000000000000000" pitchFamily="2" charset="2"/>
              <a:buChar char="«"/>
              <a:defRPr i="0"/>
            </a:lvl3pPr>
            <a:lvl4pPr marL="685800" indent="228600">
              <a:buFont typeface="Wingdings" panose="05000000000000000000" pitchFamily="2" charset="2"/>
              <a:buChar char="§"/>
              <a:defRPr/>
            </a:lvl4pPr>
            <a:lvl5pPr marL="9144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83150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35868" y="5670002"/>
            <a:ext cx="6578809" cy="914400"/>
          </a:xfrm>
        </p:spPr>
        <p:txBody>
          <a:bodyPr anchor="ctr" anchorCtr="0">
            <a:noAutofit/>
          </a:bodyPr>
          <a:lstStyle>
            <a:lvl1pPr algn="l">
              <a:lnSpc>
                <a:spcPct val="80000"/>
              </a:lnSpc>
              <a:defRPr sz="3300" spc="-9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167077" y="5670002"/>
            <a:ext cx="3500927" cy="914400"/>
          </a:xfrm>
        </p:spPr>
        <p:txBody>
          <a:bodyPr anchor="ctr" anchorCtr="0">
            <a:normAutofit/>
          </a:bodyPr>
          <a:lstStyle>
            <a:lvl1pPr marL="0" indent="0" algn="r">
              <a:buNone/>
              <a:defRPr sz="1350">
                <a:solidFill>
                  <a:schemeClr val="bg1"/>
                </a:solidFill>
                <a:latin typeface="+mn-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t>MEETING</a:t>
            </a:r>
          </a:p>
          <a:p>
            <a:r>
              <a:rPr lang="en-US" dirty="0"/>
              <a:t>Date</a:t>
            </a: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20400" y="5670002"/>
            <a:ext cx="1219200" cy="9144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349240"/>
          </a:xfrm>
          <a:prstGeom prst="rect">
            <a:avLst/>
          </a:prstGeom>
        </p:spPr>
      </p:pic>
      <p:grpSp>
        <p:nvGrpSpPr>
          <p:cNvPr id="7" name="Group 6"/>
          <p:cNvGrpSpPr/>
          <p:nvPr userDrawn="1"/>
        </p:nvGrpSpPr>
        <p:grpSpPr>
          <a:xfrm>
            <a:off x="10820400" y="5670002"/>
            <a:ext cx="1219200" cy="914400"/>
            <a:chOff x="8115300" y="5670002"/>
            <a:chExt cx="914400" cy="914400"/>
          </a:xfrm>
        </p:grpSpPr>
        <p:sp>
          <p:nvSpPr>
            <p:cNvPr id="8" name="Oval 7"/>
            <p:cNvSpPr/>
            <p:nvPr userDrawn="1"/>
          </p:nvSpPr>
          <p:spPr>
            <a:xfrm>
              <a:off x="8115300" y="567000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115300" y="5670002"/>
              <a:ext cx="914400" cy="914400"/>
            </a:xfrm>
            <a:prstGeom prst="rect">
              <a:avLst/>
            </a:prstGeom>
          </p:spPr>
        </p:pic>
      </p:grpSp>
    </p:spTree>
    <p:extLst>
      <p:ext uri="{BB962C8B-B14F-4D97-AF65-F5344CB8AC3E}">
        <p14:creationId xmlns:p14="http://schemas.microsoft.com/office/powerpoint/2010/main" val="2386250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SzPct val="50000"/>
              <a:buFont typeface="Wingdings" panose="05000000000000000000" pitchFamily="2" charset="2"/>
              <a:buChar char="¥"/>
              <a:defRPr/>
            </a:lvl1pPr>
            <a:lvl2pPr marL="342900" indent="-171450">
              <a:buSzPct val="50000"/>
              <a:buFont typeface="Wingdings" panose="05000000000000000000" pitchFamily="2" charset="2"/>
              <a:buChar char="«"/>
              <a:defRPr/>
            </a:lvl2pPr>
            <a:lvl3pPr marL="514350" indent="-171450">
              <a:buSzPct val="50000"/>
              <a:buFont typeface="Courier New" panose="02070309020205020404" pitchFamily="49" charset="0"/>
              <a:buChar char="o"/>
              <a:defRPr i="0"/>
            </a:lvl3pPr>
            <a:lvl4pPr marL="685800" indent="-171450">
              <a:buSzPct val="75000"/>
              <a:buFont typeface="Wingdings" panose="05000000000000000000" pitchFamily="2" charset="2"/>
              <a:buChar char=""/>
              <a:defRPr/>
            </a:lvl4pPr>
            <a:lvl5pPr marL="857250" indent="-1714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5600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495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6872" y="4187275"/>
            <a:ext cx="9226296" cy="1645920"/>
          </a:xfrm>
        </p:spPr>
        <p:txBody>
          <a:bodyPr anchor="t">
            <a:normAutofit/>
          </a:bodyPr>
          <a:lstStyle>
            <a:lvl1pPr marL="0" indent="0">
              <a:buNone/>
              <a:defRPr sz="21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72067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3392"/>
            <a:ext cx="5074920" cy="3767328"/>
          </a:xfrm>
        </p:spPr>
        <p:txBody>
          <a:bodyPr>
            <a:normAutofit/>
          </a:bodyPr>
          <a:lstStyle>
            <a:lvl1pPr marL="171450" marR="0" indent="-171450" algn="l" defTabSz="685800" rtl="0" eaLnBrk="1" fontAlgn="auto" latinLnBrk="0" hangingPunct="1">
              <a:lnSpc>
                <a:spcPct val="85000"/>
              </a:lnSpc>
              <a:spcBef>
                <a:spcPts val="975"/>
              </a:spcBef>
              <a:spcAft>
                <a:spcPts val="0"/>
              </a:spcAft>
              <a:buClrTx/>
              <a:buSzPct val="50000"/>
              <a:buFont typeface="Wingdings" panose="05000000000000000000" pitchFamily="2" charset="2"/>
              <a:buChar char="¥"/>
              <a:tabLst/>
              <a:defRPr sz="1500"/>
            </a:lvl1pPr>
            <a:lvl2pPr marL="342900" marR="0" indent="-171450" algn="l" defTabSz="685800" rtl="0" eaLnBrk="1" fontAlgn="auto" latinLnBrk="0" hangingPunct="1">
              <a:lnSpc>
                <a:spcPct val="85000"/>
              </a:lnSpc>
              <a:spcBef>
                <a:spcPts val="450"/>
              </a:spcBef>
              <a:spcAft>
                <a:spcPts val="0"/>
              </a:spcAft>
              <a:buClrTx/>
              <a:buSzPct val="50000"/>
              <a:buFont typeface="Wingdings" panose="05000000000000000000" pitchFamily="2" charset="2"/>
              <a:buChar char="«"/>
              <a:tabLst/>
              <a:defRPr sz="1500"/>
            </a:lvl2pPr>
            <a:lvl3pPr marL="514350" marR="0" indent="-171450" algn="l" defTabSz="685800" rtl="0" eaLnBrk="1" fontAlgn="auto" latinLnBrk="0" hangingPunct="1">
              <a:lnSpc>
                <a:spcPct val="85000"/>
              </a:lnSpc>
              <a:spcBef>
                <a:spcPts val="450"/>
              </a:spcBef>
              <a:spcAft>
                <a:spcPts val="0"/>
              </a:spcAft>
              <a:buClrTx/>
              <a:buSzTx/>
              <a:buFont typeface="Arial" pitchFamily="34" charset="0"/>
              <a:buChar char="•"/>
              <a:tabLst/>
              <a:defRPr sz="1350"/>
            </a:lvl3pPr>
            <a:lvl4pPr marL="685800" marR="0" indent="-171450" algn="l" defTabSz="685800" rtl="0" eaLnBrk="1" fontAlgn="auto" latinLnBrk="0" hangingPunct="1">
              <a:lnSpc>
                <a:spcPct val="85000"/>
              </a:lnSpc>
              <a:spcBef>
                <a:spcPts val="450"/>
              </a:spcBef>
              <a:spcAft>
                <a:spcPts val="0"/>
              </a:spcAft>
              <a:buClrTx/>
              <a:buSzTx/>
              <a:buFont typeface="Courier New" panose="02070309020205020404" pitchFamily="49" charset="0"/>
              <a:buChar char="o"/>
              <a:tabLst/>
              <a:defRPr sz="1200"/>
            </a:lvl4pPr>
            <a:lvl5pPr marL="857250" marR="0" indent="-171450" algn="l" defTabSz="685800" rtl="0" eaLnBrk="1" fontAlgn="auto" latinLnBrk="0" hangingPunct="1">
              <a:lnSpc>
                <a:spcPct val="85000"/>
              </a:lnSpc>
              <a:spcBef>
                <a:spcPts val="450"/>
              </a:spcBef>
              <a:spcAft>
                <a:spcPts val="0"/>
              </a:spcAft>
              <a:buClrTx/>
              <a:buSzTx/>
              <a:buFont typeface="Wingdings" panose="05000000000000000000" pitchFamily="2" charset="2"/>
              <a:buChar char="§"/>
              <a:tabLst/>
              <a:defRPr sz="120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3651" y="1993392"/>
            <a:ext cx="5074920" cy="3767328"/>
          </a:xfrm>
        </p:spPr>
        <p:txBody>
          <a:bodyPr/>
          <a:lstStyle>
            <a:lvl1pPr>
              <a:defRPr sz="1650"/>
            </a:lvl1pPr>
            <a:lvl2pPr>
              <a:defRPr sz="1425"/>
            </a:lvl2pPr>
            <a:lvl3pPr>
              <a:defRPr sz="1275"/>
            </a:lvl3pPr>
            <a:lvl4pPr>
              <a:defRPr sz="1125"/>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31806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676656" y="2032000"/>
            <a:ext cx="5074920" cy="723400"/>
          </a:xfrm>
        </p:spPr>
        <p:txBody>
          <a:bodyPr anchor="ctr">
            <a:normAutofit/>
          </a:bodyPr>
          <a:lstStyle>
            <a:lvl1pPr marL="0" indent="0">
              <a:spcBef>
                <a:spcPts val="0"/>
              </a:spcBef>
              <a:buNone/>
              <a:defRPr sz="1500" b="1" cap="none"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Subtitle</a:t>
            </a:r>
          </a:p>
        </p:txBody>
      </p:sp>
      <p:sp>
        <p:nvSpPr>
          <p:cNvPr id="4" name="Content Placeholder 3"/>
          <p:cNvSpPr>
            <a:spLocks noGrp="1"/>
          </p:cNvSpPr>
          <p:nvPr>
            <p:ph sz="half" idx="2"/>
          </p:nvPr>
        </p:nvSpPr>
        <p:spPr>
          <a:xfrm>
            <a:off x="676656" y="2736150"/>
            <a:ext cx="5074920" cy="3200400"/>
          </a:xfrm>
        </p:spPr>
        <p:txBody>
          <a:bodyPr/>
          <a:lstStyle>
            <a:lvl1pPr>
              <a:defRPr sz="1575"/>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355080" y="2029968"/>
            <a:ext cx="5074920" cy="722376"/>
          </a:xfrm>
        </p:spPr>
        <p:txBody>
          <a:bodyPr anchor="ctr">
            <a:normAutofit/>
          </a:bodyPr>
          <a:lstStyle>
            <a:lvl1pPr marL="0" marR="0" indent="0" algn="l" defTabSz="685800" rtl="0" eaLnBrk="1" fontAlgn="auto" latinLnBrk="0" hangingPunct="1">
              <a:lnSpc>
                <a:spcPct val="85000"/>
              </a:lnSpc>
              <a:spcBef>
                <a:spcPts val="0"/>
              </a:spcBef>
              <a:spcAft>
                <a:spcPts val="0"/>
              </a:spcAft>
              <a:buClrTx/>
              <a:buSzPct val="50000"/>
              <a:buFont typeface="Wingdings" panose="05000000000000000000" pitchFamily="2" charset="2"/>
              <a:buNone/>
              <a:tabLst/>
              <a:defRPr sz="1500" b="1" cap="none"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Never leave a single word hanging on the last line</a:t>
            </a:r>
          </a:p>
        </p:txBody>
      </p:sp>
      <p:sp>
        <p:nvSpPr>
          <p:cNvPr id="6" name="Content Placeholder 5"/>
          <p:cNvSpPr>
            <a:spLocks noGrp="1"/>
          </p:cNvSpPr>
          <p:nvPr>
            <p:ph sz="quarter" idx="4"/>
          </p:nvPr>
        </p:nvSpPr>
        <p:spPr>
          <a:xfrm>
            <a:off x="6355080" y="2734056"/>
            <a:ext cx="5074920" cy="3200400"/>
          </a:xfrm>
        </p:spPr>
        <p:txBody>
          <a:bodyPr/>
          <a:lstStyle>
            <a:lvl1pPr>
              <a:defRPr sz="1575"/>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6139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34436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06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FD6606-9383-4E28-85D9-353B6F860C28}"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285B32-CC80-48D7-8EC0-29B1FC178B3D}" type="slidenum">
              <a:rPr lang="en-US" smtClean="0"/>
              <a:t>‹#›</a:t>
            </a:fld>
            <a:endParaRPr lang="en-US"/>
          </a:p>
        </p:txBody>
      </p:sp>
    </p:spTree>
    <p:extLst>
      <p:ext uri="{BB962C8B-B14F-4D97-AF65-F5344CB8AC3E}">
        <p14:creationId xmlns:p14="http://schemas.microsoft.com/office/powerpoint/2010/main" val="26969472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002827" y="542282"/>
            <a:ext cx="3904172" cy="1920240"/>
          </a:xfrm>
        </p:spPr>
        <p:txBody>
          <a:bodyPr anchor="ctr" anchorCtr="0">
            <a:noAutofit/>
          </a:bodyPr>
          <a:lstStyle>
            <a:lvl1pPr algn="ctr">
              <a:lnSpc>
                <a:spcPct val="85000"/>
              </a:lnSpc>
              <a:defRPr sz="27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1650"/>
            </a:lvl1pPr>
            <a:lvl2pPr>
              <a:defRPr sz="1425"/>
            </a:lvl2pPr>
            <a:lvl3pPr>
              <a:defRPr sz="1275"/>
            </a:lvl3pPr>
            <a:lvl4pPr>
              <a:defRPr sz="1125"/>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16243" y="2511813"/>
            <a:ext cx="3921759" cy="3126987"/>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125">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Edit Master text styles</a:t>
            </a:r>
          </a:p>
        </p:txBody>
      </p:sp>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18800" y="5791200"/>
            <a:ext cx="1219200" cy="914400"/>
          </a:xfrm>
          <a:prstGeom prst="rect">
            <a:avLst/>
          </a:prstGeom>
        </p:spPr>
      </p:pic>
    </p:spTree>
    <p:extLst>
      <p:ext uri="{BB962C8B-B14F-4D97-AF65-F5344CB8AC3E}">
        <p14:creationId xmlns:p14="http://schemas.microsoft.com/office/powerpoint/2010/main" val="7878140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224" y="5610226"/>
            <a:ext cx="10780776" cy="974176"/>
          </a:xfrm>
        </p:spPr>
        <p:txBody>
          <a:bodyPr anchor="ctr" anchorCtr="0">
            <a:normAutofit/>
          </a:bodyPr>
          <a:lstStyle>
            <a:lvl1pPr>
              <a:lnSpc>
                <a:spcPct val="85000"/>
              </a:lnSpc>
              <a:defRPr sz="21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600"/>
              </a:spcBef>
              <a:buNone/>
              <a:defRPr sz="2400">
                <a:solidFill>
                  <a:srgbClr val="4D4D4D"/>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20400" y="5670002"/>
            <a:ext cx="1219200" cy="914400"/>
          </a:xfrm>
          <a:prstGeom prst="rect">
            <a:avLst/>
          </a:prstGeom>
        </p:spPr>
      </p:pic>
    </p:spTree>
    <p:extLst>
      <p:ext uri="{BB962C8B-B14F-4D97-AF65-F5344CB8AC3E}">
        <p14:creationId xmlns:p14="http://schemas.microsoft.com/office/powerpoint/2010/main" val="2204512629"/>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0177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6" y="714381"/>
            <a:ext cx="7734300" cy="5400675"/>
          </a:xfrm>
        </p:spPr>
        <p:txBody>
          <a:bodyPr vert="eaVert"/>
          <a:lstStyle>
            <a:lvl1pPr marL="171450" indent="-171450">
              <a:buSzPct val="50000"/>
              <a:buFont typeface="Wingdings" panose="05000000000000000000" pitchFamily="2" charset="2"/>
              <a:buChar char="¥"/>
              <a:defRPr/>
            </a:lvl1pPr>
            <a:lvl2pPr marL="342900" indent="-171450">
              <a:buFont typeface="Arial" panose="020B0604020202020204" pitchFamily="34" charset="0"/>
              <a:buChar char="•"/>
              <a:defRPr/>
            </a:lvl2pPr>
            <a:lvl3pPr marL="514350" indent="-171450">
              <a:buSzPct val="50000"/>
              <a:buFont typeface="Wingdings" panose="05000000000000000000" pitchFamily="2" charset="2"/>
              <a:buChar char="«"/>
              <a:defRPr i="0"/>
            </a:lvl3pPr>
            <a:lvl4pPr marL="514350" indent="171450">
              <a:buFont typeface="Wingdings" panose="05000000000000000000" pitchFamily="2" charset="2"/>
              <a:buChar char="§"/>
              <a:defRPr/>
            </a:lvl4pPr>
            <a:lvl5pPr marL="685800" indent="17145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200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cSld name="1_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71"/>
            <a:ext cx="10780776" cy="613283"/>
          </a:xfrm>
        </p:spPr>
        <p:txBody>
          <a:bodyPr anchor="b">
            <a:normAutofit/>
          </a:bodyPr>
          <a:lstStyle>
            <a:lvl1pPr>
              <a:lnSpc>
                <a:spcPct val="85000"/>
              </a:lnSpc>
              <a:defRPr sz="21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600"/>
              </a:spcBef>
              <a:buNone/>
              <a:defRPr sz="2400">
                <a:solidFill>
                  <a:srgbClr val="4D4D4D"/>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spcBef>
                <a:spcPts val="900"/>
              </a:spcBef>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685800" y="6412447"/>
            <a:ext cx="4114800" cy="228600"/>
          </a:xfrm>
          <a:prstGeom prst="rect">
            <a:avLst/>
          </a:prstGeom>
        </p:spPr>
        <p:txBody>
          <a:bodyPr/>
          <a:lstStyle>
            <a:lvl1pPr>
              <a:defRPr>
                <a:solidFill>
                  <a:srgbClr val="FFFFFF">
                    <a:alpha val="75000"/>
                  </a:srgbClr>
                </a:solidFill>
              </a:defRPr>
            </a:lvl1pPr>
          </a:lstStyle>
          <a:p>
            <a:fld id="{D3E325D4-2179-4281-8B90-0A703B1F4AA1}" type="datetime1">
              <a:rPr lang="en-US" smtClean="0"/>
              <a:t>10/18/2022</a:t>
            </a:fld>
            <a:endParaRPr lang="en-US" dirty="0"/>
          </a:p>
        </p:txBody>
      </p:sp>
      <p:sp>
        <p:nvSpPr>
          <p:cNvPr id="6" name="Footer Placeholder 5"/>
          <p:cNvSpPr>
            <a:spLocks noGrp="1"/>
          </p:cNvSpPr>
          <p:nvPr>
            <p:ph type="ftr" sz="quarter" idx="11"/>
          </p:nvPr>
        </p:nvSpPr>
        <p:spPr>
          <a:xfrm>
            <a:off x="685800" y="6554697"/>
            <a:ext cx="5029200" cy="228600"/>
          </a:xfrm>
          <a:prstGeom prst="rect">
            <a:avLst/>
          </a:prstGeom>
        </p:spPr>
        <p:txBody>
          <a:bodyPr/>
          <a:lstStyle>
            <a:lvl1pPr>
              <a:defRPr>
                <a:solidFill>
                  <a:srgbClr val="FFFFFF">
                    <a:alpha val="75000"/>
                  </a:srgbClr>
                </a:solidFill>
              </a:defRPr>
            </a:lvl1pPr>
          </a:lstStyle>
          <a:p>
            <a:endParaRPr lang="en-US" dirty="0"/>
          </a:p>
        </p:txBody>
      </p:sp>
      <p:sp>
        <p:nvSpPr>
          <p:cNvPr id="7" name="Slide Number Placeholder 6"/>
          <p:cNvSpPr>
            <a:spLocks noGrp="1"/>
          </p:cNvSpPr>
          <p:nvPr>
            <p:ph type="sldNum" sz="quarter" idx="12"/>
          </p:nvPr>
        </p:nvSpPr>
        <p:spPr>
          <a:xfrm>
            <a:off x="8721591" y="5829751"/>
            <a:ext cx="2926080" cy="1397039"/>
          </a:xfrm>
          <a:prstGeom prst="rect">
            <a:avLst/>
          </a:prstGeom>
        </p:spPr>
        <p:txBody>
          <a:bodyPr/>
          <a:lstStyle>
            <a:lvl1pPr>
              <a:defRPr>
                <a:solidFill>
                  <a:srgbClr val="FFFFFF">
                    <a:alpha val="20000"/>
                  </a:srgbClr>
                </a:solidFill>
              </a:defRPr>
            </a:lvl1pPr>
          </a:lstStyle>
          <a:p>
            <a:fld id="{B63114A6-CD5D-4EF3-B840-4D21D26A7E1F}" type="slidenum">
              <a:rPr lang="en-US" smtClean="0"/>
              <a:t>‹#›</a:t>
            </a:fld>
            <a:endParaRPr lang="en-US" dirty="0"/>
          </a:p>
        </p:txBody>
      </p:sp>
    </p:spTree>
    <p:extLst>
      <p:ext uri="{BB962C8B-B14F-4D97-AF65-F5344CB8AC3E}">
        <p14:creationId xmlns:p14="http://schemas.microsoft.com/office/powerpoint/2010/main" val="3387563724"/>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p:nvPr>
        </p:nvSpPr>
        <p:spPr>
          <a:xfrm>
            <a:off x="203200" y="177803"/>
            <a:ext cx="117856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304800" y="1193801"/>
            <a:ext cx="11684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12192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0" y="6152267"/>
            <a:ext cx="12192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Footer Placeholder 4"/>
          <p:cNvSpPr>
            <a:spLocks noGrp="1"/>
          </p:cNvSpPr>
          <p:nvPr>
            <p:ph type="ftr" sz="quarter" idx="11"/>
          </p:nvPr>
        </p:nvSpPr>
        <p:spPr>
          <a:xfrm>
            <a:off x="4165600" y="6375401"/>
            <a:ext cx="38608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9144000" y="6375401"/>
            <a:ext cx="28448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2240" y="6278478"/>
            <a:ext cx="2600960" cy="479096"/>
          </a:xfrm>
          <a:prstGeom prst="rect">
            <a:avLst/>
          </a:prstGeom>
        </p:spPr>
      </p:pic>
    </p:spTree>
    <p:extLst>
      <p:ext uri="{BB962C8B-B14F-4D97-AF65-F5344CB8AC3E}">
        <p14:creationId xmlns:p14="http://schemas.microsoft.com/office/powerpoint/2010/main" val="3710153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35866" y="5670002"/>
            <a:ext cx="6578809" cy="914400"/>
          </a:xfrm>
        </p:spPr>
        <p:txBody>
          <a:bodyPr anchor="ctr" anchorCtr="0">
            <a:noAutofit/>
          </a:bodyPr>
          <a:lstStyle>
            <a:lvl1pPr algn="l">
              <a:lnSpc>
                <a:spcPct val="80000"/>
              </a:lnSpc>
              <a:defRPr sz="44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167075" y="5670002"/>
            <a:ext cx="3500927" cy="914400"/>
          </a:xfrm>
        </p:spPr>
        <p:txBody>
          <a:bodyPr anchor="ctr" anchorCtr="0">
            <a:normAutofit/>
          </a:bodyPr>
          <a:lstStyle>
            <a:lvl1pPr marL="0" indent="0" algn="r">
              <a:buNone/>
              <a:defRPr sz="1800">
                <a:solidFill>
                  <a:schemeClr val="bg1"/>
                </a:solidFill>
                <a:latin typeface="+mn-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MEETING</a:t>
            </a:r>
          </a:p>
          <a:p>
            <a:r>
              <a:rPr lang="en-US" dirty="0"/>
              <a:t>Date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0400" y="5670002"/>
            <a:ext cx="1219200" cy="9144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349240"/>
          </a:xfrm>
          <a:prstGeom prst="rect">
            <a:avLst/>
          </a:prstGeom>
          <a:solidFill>
            <a:schemeClr val="bg1"/>
          </a:solidFill>
        </p:spPr>
      </p:pic>
    </p:spTree>
    <p:extLst>
      <p:ext uri="{BB962C8B-B14F-4D97-AF65-F5344CB8AC3E}">
        <p14:creationId xmlns:p14="http://schemas.microsoft.com/office/powerpoint/2010/main" val="27489923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50000"/>
              <a:buFont typeface="Wingdings" panose="05000000000000000000" pitchFamily="2" charset="2"/>
              <a:buChar char="¥"/>
              <a:defRPr/>
            </a:lvl1pPr>
            <a:lvl2pPr marL="457200" indent="-228600">
              <a:buSzPct val="50000"/>
              <a:buFont typeface="Wingdings" panose="05000000000000000000" pitchFamily="2" charset="2"/>
              <a:buChar char="«"/>
              <a:defRPr/>
            </a:lvl2pPr>
            <a:lvl3pPr marL="685800" indent="-228600">
              <a:buSzPct val="50000"/>
              <a:buFont typeface="Courier New" panose="02070309020205020404" pitchFamily="49" charset="0"/>
              <a:buChar char="o"/>
              <a:defRPr i="0"/>
            </a:lvl3pPr>
            <a:lvl4pPr marL="914400" indent="-228600">
              <a:buSzPct val="75000"/>
              <a:buFont typeface="Wingdings" panose="05000000000000000000" pitchFamily="2" charset="2"/>
              <a:buChar char=""/>
              <a:defRPr/>
            </a:lvl4pPr>
            <a:lvl5pPr marL="1143000" indent="-2286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6784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6872" y="4187275"/>
            <a:ext cx="9226296"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436704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6600" b="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6872" y="4187275"/>
            <a:ext cx="9226296"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1744" y="5758490"/>
            <a:ext cx="1219200" cy="914400"/>
          </a:xfrm>
          <a:prstGeom prst="rect">
            <a:avLst/>
          </a:prstGeom>
        </p:spPr>
      </p:pic>
    </p:spTree>
    <p:extLst>
      <p:ext uri="{BB962C8B-B14F-4D97-AF65-F5344CB8AC3E}">
        <p14:creationId xmlns:p14="http://schemas.microsoft.com/office/powerpoint/2010/main" val="522501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FD6606-9383-4E28-85D9-353B6F860C28}" type="datetimeFigureOut">
              <a:rPr lang="en-US" smtClean="0"/>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285B32-CC80-48D7-8EC0-29B1FC178B3D}" type="slidenum">
              <a:rPr lang="en-US" smtClean="0"/>
              <a:t>‹#›</a:t>
            </a:fld>
            <a:endParaRPr lang="en-US"/>
          </a:p>
        </p:txBody>
      </p:sp>
    </p:spTree>
    <p:extLst>
      <p:ext uri="{BB962C8B-B14F-4D97-AF65-F5344CB8AC3E}">
        <p14:creationId xmlns:p14="http://schemas.microsoft.com/office/powerpoint/2010/main" val="2023628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3392"/>
            <a:ext cx="5074920" cy="3767328"/>
          </a:xfrm>
        </p:spPr>
        <p:txBody>
          <a:bodyPr>
            <a:normAutofit/>
          </a:bodyPr>
          <a:lstStyle>
            <a:lvl1pPr marL="228600" marR="0" indent="-228600" algn="l" defTabSz="914400" rtl="0" eaLnBrk="1" fontAlgn="auto" latinLnBrk="0" hangingPunct="1">
              <a:lnSpc>
                <a:spcPct val="85000"/>
              </a:lnSpc>
              <a:spcBef>
                <a:spcPts val="1300"/>
              </a:spcBef>
              <a:spcAft>
                <a:spcPts val="0"/>
              </a:spcAft>
              <a:buClrTx/>
              <a:buSzPct val="50000"/>
              <a:buFont typeface="Wingdings" panose="05000000000000000000" pitchFamily="2" charset="2"/>
              <a:buChar char="¥"/>
              <a:tabLst/>
              <a:defRPr sz="2000"/>
            </a:lvl1pPr>
            <a:lvl2pPr marL="457200" marR="0" indent="-228600" algn="l" defTabSz="914400" rtl="0" eaLnBrk="1" fontAlgn="auto" latinLnBrk="0" hangingPunct="1">
              <a:lnSpc>
                <a:spcPct val="85000"/>
              </a:lnSpc>
              <a:spcBef>
                <a:spcPts val="600"/>
              </a:spcBef>
              <a:spcAft>
                <a:spcPts val="0"/>
              </a:spcAft>
              <a:buClrTx/>
              <a:buSzPct val="50000"/>
              <a:buFont typeface="Wingdings" panose="05000000000000000000" pitchFamily="2" charset="2"/>
              <a:buChar char="«"/>
              <a:tabLst/>
              <a:defRPr sz="2000"/>
            </a:lvl2pPr>
            <a:lvl3pPr marL="685800" marR="0" indent="-228600" algn="l" defTabSz="914400" rtl="0" eaLnBrk="1" fontAlgn="auto" latinLnBrk="0" hangingPunct="1">
              <a:lnSpc>
                <a:spcPct val="85000"/>
              </a:lnSpc>
              <a:spcBef>
                <a:spcPts val="600"/>
              </a:spcBef>
              <a:spcAft>
                <a:spcPts val="0"/>
              </a:spcAft>
              <a:buClrTx/>
              <a:buSzTx/>
              <a:buFont typeface="Arial" pitchFamily="34" charset="0"/>
              <a:buChar char="•"/>
              <a:tabLst/>
              <a:defRPr sz="1800"/>
            </a:lvl3pPr>
            <a:lvl4pPr marL="914400" marR="0" indent="-228600" algn="l" defTabSz="914400" rtl="0" eaLnBrk="1" fontAlgn="auto" latinLnBrk="0" hangingPunct="1">
              <a:lnSpc>
                <a:spcPct val="85000"/>
              </a:lnSpc>
              <a:spcBef>
                <a:spcPts val="600"/>
              </a:spcBef>
              <a:spcAft>
                <a:spcPts val="0"/>
              </a:spcAft>
              <a:buClrTx/>
              <a:buSzTx/>
              <a:buFont typeface="Courier New" panose="02070309020205020404" pitchFamily="49" charset="0"/>
              <a:buChar char="o"/>
              <a:tabLst/>
              <a:defRPr sz="1600"/>
            </a:lvl4pPr>
            <a:lvl5pPr marL="1143000" marR="0" indent="-228600" algn="l" defTabSz="914400" rtl="0" eaLnBrk="1" fontAlgn="auto" latinLnBrk="0" hangingPunct="1">
              <a:lnSpc>
                <a:spcPct val="85000"/>
              </a:lnSpc>
              <a:spcBef>
                <a:spcPts val="600"/>
              </a:spcBef>
              <a:spcAft>
                <a:spcPts val="0"/>
              </a:spcAft>
              <a:buClrTx/>
              <a:buSzTx/>
              <a:buFont typeface="Wingdings" panose="05000000000000000000" pitchFamily="2" charset="2"/>
              <a:buChar char="§"/>
              <a:tabLst/>
              <a:defRPr sz="16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3651" y="1993392"/>
            <a:ext cx="507492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7163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676656" y="2032000"/>
            <a:ext cx="5074920" cy="723400"/>
          </a:xfrm>
        </p:spPr>
        <p:txBody>
          <a:bodyPr anchor="ctr">
            <a:normAutofit/>
          </a:bodyPr>
          <a:lstStyle>
            <a:lvl1pPr marL="0" indent="0">
              <a:spcBef>
                <a:spcPts val="0"/>
              </a:spcBef>
              <a:buNone/>
              <a:defRPr sz="2000" b="1" cap="none"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p:cNvSpPr>
            <a:spLocks noGrp="1"/>
          </p:cNvSpPr>
          <p:nvPr>
            <p:ph sz="half" idx="2"/>
          </p:nvPr>
        </p:nvSpPr>
        <p:spPr>
          <a:xfrm>
            <a:off x="676656" y="2736150"/>
            <a:ext cx="507492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355080" y="2029968"/>
            <a:ext cx="5074920" cy="722376"/>
          </a:xfrm>
        </p:spPr>
        <p:txBody>
          <a:bodyPr anchor="ctr">
            <a:normAutofit/>
          </a:bodyPr>
          <a:lstStyle>
            <a:lvl1pPr marL="0" marR="0" indent="0" algn="l" defTabSz="914400" rtl="0" eaLnBrk="1" fontAlgn="auto" latinLnBrk="0" hangingPunct="1">
              <a:lnSpc>
                <a:spcPct val="85000"/>
              </a:lnSpc>
              <a:spcBef>
                <a:spcPts val="0"/>
              </a:spcBef>
              <a:spcAft>
                <a:spcPts val="0"/>
              </a:spcAft>
              <a:buClrTx/>
              <a:buSzPct val="50000"/>
              <a:buFont typeface="Wingdings" panose="05000000000000000000" pitchFamily="2" charset="2"/>
              <a:buNone/>
              <a:tabLst/>
              <a:defRPr sz="2000" b="1" cap="none"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Never leave a single word hanging on the last line</a:t>
            </a:r>
          </a:p>
        </p:txBody>
      </p:sp>
      <p:sp>
        <p:nvSpPr>
          <p:cNvPr id="6" name="Content Placeholder 5"/>
          <p:cNvSpPr>
            <a:spLocks noGrp="1"/>
          </p:cNvSpPr>
          <p:nvPr>
            <p:ph sz="quarter" idx="4"/>
          </p:nvPr>
        </p:nvSpPr>
        <p:spPr>
          <a:xfrm>
            <a:off x="6355080" y="2734056"/>
            <a:ext cx="507492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30271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643558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5951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30725"/>
          </a:xfrm>
        </p:spPr>
        <p:txBody>
          <a:bodyPr/>
          <a:lstStyle>
            <a:lvl1pPr marL="91440" marR="0" indent="-91440" algn="l" defTabSz="914400" rtl="0" eaLnBrk="1" fontAlgn="auto" latinLnBrk="0" hangingPunct="1">
              <a:lnSpc>
                <a:spcPct val="85000"/>
              </a:lnSpc>
              <a:spcBef>
                <a:spcPts val="1300"/>
              </a:spcBef>
              <a:spcAft>
                <a:spcPts val="0"/>
              </a:spcAft>
              <a:buClrTx/>
              <a:buSzTx/>
              <a:buFont typeface="Arial" pitchFamily="34" charset="0"/>
              <a:buChar char=" "/>
              <a:tabLst/>
              <a:defRPr/>
            </a:lvl1pPr>
            <a:lvl2pPr marL="274320" marR="0" indent="-342900" algn="l" defTabSz="914400" rtl="0" eaLnBrk="1" fontAlgn="auto" latinLnBrk="0" hangingPunct="1">
              <a:lnSpc>
                <a:spcPct val="85000"/>
              </a:lnSpc>
              <a:spcBef>
                <a:spcPts val="600"/>
              </a:spcBef>
              <a:spcAft>
                <a:spcPts val="0"/>
              </a:spcAft>
              <a:buClrTx/>
              <a:buSzTx/>
              <a:buFont typeface="Arial" pitchFamily="34" charset="0"/>
              <a:buChar char=" "/>
              <a:tabLst/>
              <a:defRPr/>
            </a:lvl2pPr>
            <a:lvl3pPr marL="548640" marR="0" indent="-548640" algn="l" defTabSz="914400" rtl="0" eaLnBrk="1" fontAlgn="auto" latinLnBrk="0" hangingPunct="1">
              <a:lnSpc>
                <a:spcPct val="85000"/>
              </a:lnSpc>
              <a:spcBef>
                <a:spcPts val="600"/>
              </a:spcBef>
              <a:spcAft>
                <a:spcPts val="0"/>
              </a:spcAft>
              <a:buClrTx/>
              <a:buSzTx/>
              <a:buFont typeface="Arial" pitchFamily="34" charset="0"/>
              <a:buChar char=" "/>
              <a:tabLst/>
              <a:defRPr/>
            </a:lvl3pPr>
            <a:lvl4pPr marL="822960" marR="0" indent="-822960" algn="l" defTabSz="914400" rtl="0" eaLnBrk="1" fontAlgn="auto" latinLnBrk="0" hangingPunct="1">
              <a:lnSpc>
                <a:spcPct val="85000"/>
              </a:lnSpc>
              <a:spcBef>
                <a:spcPts val="600"/>
              </a:spcBef>
              <a:spcAft>
                <a:spcPts val="0"/>
              </a:spcAft>
              <a:buClrTx/>
              <a:buSzTx/>
              <a:buFont typeface="Arial" pitchFamily="34" charset="0"/>
              <a:buChar char=" "/>
              <a:tabLst/>
              <a:defRPr/>
            </a:lvl4pPr>
            <a:lvl5pPr marL="1097280" marR="0" indent="-1097280" algn="l" defTabSz="914400" rtl="0" eaLnBrk="1" fontAlgn="auto" latinLnBrk="0" hangingPunct="1">
              <a:lnSpc>
                <a:spcPct val="85000"/>
              </a:lnSpc>
              <a:spcBef>
                <a:spcPts val="600"/>
              </a:spcBef>
              <a:spcAft>
                <a:spcPts val="0"/>
              </a:spcAft>
              <a:buClrTx/>
              <a:buSzTx/>
              <a:buFont typeface="Arial" pitchFamily="34" charset="0"/>
              <a:buChar char=" "/>
              <a:tabLst/>
              <a:defRPr/>
            </a:lvl5p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1800" b="0" i="0" u="none" strike="noStrike" kern="1200" cap="none" spc="0" normalizeH="0" baseline="0" noProof="0">
                <a:ln>
                  <a:noFill/>
                </a:ln>
                <a:solidFill>
                  <a:prstClr val="black">
                    <a:lumMod val="85000"/>
                    <a:lumOff val="15000"/>
                  </a:prstClr>
                </a:solidFill>
                <a:effectLst/>
                <a:uLnTx/>
                <a:uFillTx/>
                <a:latin typeface="+mn-lt"/>
                <a:ea typeface="+mn-ea"/>
                <a:cs typeface="+mn-cs"/>
              </a:rPr>
              <a:t>Edit Master text styles</a:t>
            </a:r>
          </a:p>
        </p:txBody>
      </p:sp>
      <p:sp>
        <p:nvSpPr>
          <p:cNvPr id="4" name="Content Placeholder 3"/>
          <p:cNvSpPr>
            <a:spLocks noGrp="1"/>
          </p:cNvSpPr>
          <p:nvPr>
            <p:ph sz="quarter" idx="2"/>
          </p:nvPr>
        </p:nvSpPr>
        <p:spPr>
          <a:xfrm>
            <a:off x="6197600" y="1600203"/>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22216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382827" y="542282"/>
            <a:ext cx="3904172" cy="1920240"/>
          </a:xfrm>
        </p:spPr>
        <p:txBody>
          <a:bodyPr anchor="ctr" anchorCtr="0">
            <a:noAutofit/>
          </a:bodyPr>
          <a:lstStyle>
            <a:lvl1pPr algn="l">
              <a:lnSpc>
                <a:spcPct val="85000"/>
              </a:lnSpc>
              <a:defRPr sz="3600" spc="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35580" y="542282"/>
            <a:ext cx="6096000" cy="5916575"/>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96242" y="2511813"/>
            <a:ext cx="392175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827" y="5791200"/>
            <a:ext cx="1219200" cy="914400"/>
          </a:xfrm>
          <a:prstGeom prst="rect">
            <a:avLst/>
          </a:prstGeom>
        </p:spPr>
      </p:pic>
    </p:spTree>
    <p:extLst>
      <p:ext uri="{BB962C8B-B14F-4D97-AF65-F5344CB8AC3E}">
        <p14:creationId xmlns:p14="http://schemas.microsoft.com/office/powerpoint/2010/main" val="37266650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002827" y="542282"/>
            <a:ext cx="3904172" cy="1920240"/>
          </a:xfrm>
        </p:spPr>
        <p:txBody>
          <a:bodyPr anchor="ctr" anchorCtr="0">
            <a:noAutofit/>
          </a:bodyPr>
          <a:lstStyle>
            <a:lvl1pPr algn="ct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16242" y="2511813"/>
            <a:ext cx="3921759"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1912" y="5670002"/>
            <a:ext cx="1219200" cy="914400"/>
          </a:xfrm>
          <a:prstGeom prst="rect">
            <a:avLst/>
          </a:prstGeom>
        </p:spPr>
      </p:pic>
    </p:spTree>
    <p:extLst>
      <p:ext uri="{BB962C8B-B14F-4D97-AF65-F5344CB8AC3E}">
        <p14:creationId xmlns:p14="http://schemas.microsoft.com/office/powerpoint/2010/main" val="13366881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224" y="5610226"/>
            <a:ext cx="10780776" cy="974176"/>
          </a:xfrm>
        </p:spPr>
        <p:txBody>
          <a:bodyPr anchor="ctr" anchorCtr="0">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0400" y="5670002"/>
            <a:ext cx="1219200" cy="914400"/>
          </a:xfrm>
          <a:prstGeom prst="rect">
            <a:avLst/>
          </a:prstGeom>
        </p:spPr>
      </p:pic>
    </p:spTree>
    <p:extLst>
      <p:ext uri="{BB962C8B-B14F-4D97-AF65-F5344CB8AC3E}">
        <p14:creationId xmlns:p14="http://schemas.microsoft.com/office/powerpoint/2010/main" val="1813507901"/>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06165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6" y="714379"/>
            <a:ext cx="7734300" cy="5400675"/>
          </a:xfrm>
        </p:spPr>
        <p:txBody>
          <a:bodyPr vert="eaVert"/>
          <a:lstStyle>
            <a:lvl1pPr marL="228600" indent="-228600">
              <a:buSzPct val="50000"/>
              <a:buFont typeface="Wingdings" panose="05000000000000000000" pitchFamily="2" charset="2"/>
              <a:buChar char="¥"/>
              <a:defRPr/>
            </a:lvl1pPr>
            <a:lvl2pPr marL="457200" indent="-228600">
              <a:buFont typeface="Arial" panose="020B0604020202020204" pitchFamily="34" charset="0"/>
              <a:buChar char="•"/>
              <a:defRPr/>
            </a:lvl2pPr>
            <a:lvl3pPr marL="685800" indent="-228600">
              <a:buSzPct val="50000"/>
              <a:buFont typeface="Wingdings" panose="05000000000000000000" pitchFamily="2" charset="2"/>
              <a:buChar char="«"/>
              <a:defRPr i="0"/>
            </a:lvl3pPr>
            <a:lvl4pPr marL="685800" indent="228600">
              <a:buFont typeface="Wingdings" panose="05000000000000000000" pitchFamily="2" charset="2"/>
              <a:buChar char="§"/>
              <a:defRPr/>
            </a:lvl4pPr>
            <a:lvl5pPr marL="9144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9881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FD6606-9383-4E28-85D9-353B6F860C28}"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8F285B32-CC80-48D7-8EC0-29B1FC178B3D}" type="slidenum">
              <a:rPr lang="en-US" smtClean="0"/>
              <a:t>‹#›</a:t>
            </a:fld>
            <a:endParaRPr lang="en-US"/>
          </a:p>
        </p:txBody>
      </p:sp>
    </p:spTree>
    <p:extLst>
      <p:ext uri="{BB962C8B-B14F-4D97-AF65-F5344CB8AC3E}">
        <p14:creationId xmlns:p14="http://schemas.microsoft.com/office/powerpoint/2010/main" val="40077716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cSld name="1_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9"/>
            <a:ext cx="10780776"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412447"/>
            <a:ext cx="4114800" cy="228600"/>
          </a:xfrm>
          <a:prstGeom prst="rect">
            <a:avLst/>
          </a:prstGeom>
        </p:spPr>
        <p:txBody>
          <a:bodyPr/>
          <a:lstStyle>
            <a:lvl1pPr>
              <a:defRPr>
                <a:solidFill>
                  <a:srgbClr val="FFFFFF">
                    <a:alpha val="75000"/>
                  </a:srgbClr>
                </a:solidFill>
              </a:defRPr>
            </a:lvl1pPr>
          </a:lstStyle>
          <a:p>
            <a:fld id="{2FA9F897-B908-4BA1-AE4F-CF9F2298B0F6}" type="datetimeFigureOut">
              <a:rPr lang="en-US" smtClean="0"/>
              <a:pPr/>
              <a:t>10/18/2022</a:t>
            </a:fld>
            <a:endParaRPr lang="en-US" dirty="0"/>
          </a:p>
        </p:txBody>
      </p:sp>
      <p:sp>
        <p:nvSpPr>
          <p:cNvPr id="6" name="Footer Placeholder 5"/>
          <p:cNvSpPr>
            <a:spLocks noGrp="1"/>
          </p:cNvSpPr>
          <p:nvPr>
            <p:ph type="ftr" sz="quarter" idx="11"/>
          </p:nvPr>
        </p:nvSpPr>
        <p:spPr>
          <a:xfrm>
            <a:off x="685800" y="6554697"/>
            <a:ext cx="5029200" cy="228600"/>
          </a:xfrm>
          <a:prstGeom prst="rect">
            <a:avLst/>
          </a:prstGeom>
        </p:spPr>
        <p:txBody>
          <a:bodyPr/>
          <a:lstStyle>
            <a:lvl1pPr>
              <a:defRPr>
                <a:solidFill>
                  <a:srgbClr val="FFFFFF">
                    <a:alpha val="75000"/>
                  </a:srgbClr>
                </a:solidFill>
              </a:defRPr>
            </a:lvl1pPr>
          </a:lstStyle>
          <a:p>
            <a:endParaRPr lang="en-US" dirty="0"/>
          </a:p>
        </p:txBody>
      </p:sp>
      <p:sp>
        <p:nvSpPr>
          <p:cNvPr id="7" name="Slide Number Placeholder 6"/>
          <p:cNvSpPr>
            <a:spLocks noGrp="1"/>
          </p:cNvSpPr>
          <p:nvPr>
            <p:ph type="sldNum" sz="quarter" idx="12"/>
          </p:nvPr>
        </p:nvSpPr>
        <p:spPr>
          <a:xfrm>
            <a:off x="8721591" y="5829749"/>
            <a:ext cx="2926080" cy="1397039"/>
          </a:xfrm>
          <a:prstGeom prst="rect">
            <a:avLst/>
          </a:prstGeom>
        </p:spPr>
        <p:txBody>
          <a:bodyPr/>
          <a:lstStyle>
            <a:lvl1pPr>
              <a:defRPr>
                <a:solidFill>
                  <a:srgbClr val="FFFFFF">
                    <a:alpha val="20000"/>
                  </a:srgbClr>
                </a:solidFill>
              </a:defRPr>
            </a:lvl1pPr>
          </a:lstStyle>
          <a:p>
            <a:fld id="{478FEE40-99EA-429B-A2CD-7317D822849C}" type="slidenum">
              <a:rPr lang="en-US" smtClean="0"/>
              <a:pPr/>
              <a:t>‹#›</a:t>
            </a:fld>
            <a:endParaRPr lang="en-US" dirty="0"/>
          </a:p>
        </p:txBody>
      </p:sp>
    </p:spTree>
    <p:extLst>
      <p:ext uri="{BB962C8B-B14F-4D97-AF65-F5344CB8AC3E}">
        <p14:creationId xmlns:p14="http://schemas.microsoft.com/office/powerpoint/2010/main" val="2378014385"/>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35868" y="5670002"/>
            <a:ext cx="6578809" cy="914400"/>
          </a:xfrm>
        </p:spPr>
        <p:txBody>
          <a:bodyPr anchor="ctr" anchorCtr="0">
            <a:noAutofit/>
          </a:bodyPr>
          <a:lstStyle>
            <a:lvl1pPr algn="l">
              <a:lnSpc>
                <a:spcPct val="80000"/>
              </a:lnSpc>
              <a:defRPr sz="3300" spc="-9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167077" y="5670002"/>
            <a:ext cx="3500927" cy="914400"/>
          </a:xfrm>
        </p:spPr>
        <p:txBody>
          <a:bodyPr anchor="ctr" anchorCtr="0">
            <a:normAutofit/>
          </a:bodyPr>
          <a:lstStyle>
            <a:lvl1pPr marL="0" indent="0" algn="r">
              <a:buNone/>
              <a:defRPr sz="1350">
                <a:solidFill>
                  <a:schemeClr val="bg1"/>
                </a:solidFill>
                <a:latin typeface="+mn-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t>MEETING</a:t>
            </a:r>
          </a:p>
          <a:p>
            <a:r>
              <a:rPr lang="en-US" dirty="0"/>
              <a:t>Date</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tretch/>
        </p:blipFill>
        <p:spPr>
          <a:xfrm>
            <a:off x="-128526" y="541360"/>
            <a:ext cx="12449051" cy="4302295"/>
          </a:xfrm>
          <a:prstGeom prst="rect">
            <a:avLst/>
          </a:prstGeom>
          <a:solidFill>
            <a:schemeClr val="bg1"/>
          </a:solidFill>
        </p:spPr>
      </p:pic>
      <p:grpSp>
        <p:nvGrpSpPr>
          <p:cNvPr id="8" name="Group 7"/>
          <p:cNvGrpSpPr/>
          <p:nvPr userDrawn="1"/>
        </p:nvGrpSpPr>
        <p:grpSpPr>
          <a:xfrm>
            <a:off x="10820400" y="5670002"/>
            <a:ext cx="1219200" cy="914400"/>
            <a:chOff x="8115300" y="5670002"/>
            <a:chExt cx="914400" cy="914400"/>
          </a:xfrm>
        </p:grpSpPr>
        <p:sp>
          <p:nvSpPr>
            <p:cNvPr id="9" name="Oval 8"/>
            <p:cNvSpPr/>
            <p:nvPr userDrawn="1"/>
          </p:nvSpPr>
          <p:spPr>
            <a:xfrm>
              <a:off x="8115300" y="567000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115300" y="5670002"/>
              <a:ext cx="914400" cy="914400"/>
            </a:xfrm>
            <a:prstGeom prst="rect">
              <a:avLst/>
            </a:prstGeom>
          </p:spPr>
        </p:pic>
      </p:grpSp>
    </p:spTree>
    <p:extLst>
      <p:ext uri="{BB962C8B-B14F-4D97-AF65-F5344CB8AC3E}">
        <p14:creationId xmlns:p14="http://schemas.microsoft.com/office/powerpoint/2010/main" val="2901835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35868" y="5670002"/>
            <a:ext cx="6578809" cy="914400"/>
          </a:xfrm>
        </p:spPr>
        <p:txBody>
          <a:bodyPr anchor="ctr" anchorCtr="0">
            <a:noAutofit/>
          </a:bodyPr>
          <a:lstStyle>
            <a:lvl1pPr algn="l">
              <a:lnSpc>
                <a:spcPct val="80000"/>
              </a:lnSpc>
              <a:defRPr sz="3300" spc="-9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167077" y="5670002"/>
            <a:ext cx="3500927" cy="914400"/>
          </a:xfrm>
        </p:spPr>
        <p:txBody>
          <a:bodyPr anchor="ctr" anchorCtr="0">
            <a:normAutofit/>
          </a:bodyPr>
          <a:lstStyle>
            <a:lvl1pPr marL="0" indent="0" algn="r">
              <a:buNone/>
              <a:defRPr sz="1350">
                <a:solidFill>
                  <a:schemeClr val="bg1"/>
                </a:solidFill>
                <a:latin typeface="+mn-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t>MEETING</a:t>
            </a:r>
          </a:p>
          <a:p>
            <a:r>
              <a:rPr lang="en-US" dirty="0"/>
              <a:t>Date</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5349240"/>
          </a:xfrm>
          <a:prstGeom prst="rect">
            <a:avLst/>
          </a:prstGeom>
          <a:solidFill>
            <a:schemeClr val="bg1"/>
          </a:solidFill>
        </p:spPr>
      </p:pic>
      <p:grpSp>
        <p:nvGrpSpPr>
          <p:cNvPr id="8" name="Group 7"/>
          <p:cNvGrpSpPr/>
          <p:nvPr userDrawn="1"/>
        </p:nvGrpSpPr>
        <p:grpSpPr>
          <a:xfrm>
            <a:off x="10820400" y="5670002"/>
            <a:ext cx="1219200" cy="914400"/>
            <a:chOff x="8115300" y="5670002"/>
            <a:chExt cx="914400" cy="914400"/>
          </a:xfrm>
        </p:grpSpPr>
        <p:sp>
          <p:nvSpPr>
            <p:cNvPr id="9" name="Oval 8"/>
            <p:cNvSpPr/>
            <p:nvPr userDrawn="1"/>
          </p:nvSpPr>
          <p:spPr>
            <a:xfrm>
              <a:off x="8115300" y="567000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115300" y="5670002"/>
              <a:ext cx="914400" cy="914400"/>
            </a:xfrm>
            <a:prstGeom prst="rect">
              <a:avLst/>
            </a:prstGeom>
          </p:spPr>
        </p:pic>
      </p:grpSp>
    </p:spTree>
    <p:extLst>
      <p:ext uri="{BB962C8B-B14F-4D97-AF65-F5344CB8AC3E}">
        <p14:creationId xmlns:p14="http://schemas.microsoft.com/office/powerpoint/2010/main" val="42648372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SzPct val="50000"/>
              <a:buFont typeface="Wingdings" panose="05000000000000000000" pitchFamily="2" charset="2"/>
              <a:buChar char="¥"/>
              <a:defRPr/>
            </a:lvl1pPr>
            <a:lvl2pPr marL="342900" indent="-171450">
              <a:buSzPct val="50000"/>
              <a:buFont typeface="Wingdings" panose="05000000000000000000" pitchFamily="2" charset="2"/>
              <a:buChar char="«"/>
              <a:defRPr/>
            </a:lvl2pPr>
            <a:lvl3pPr marL="514350" indent="-171450">
              <a:buSzPct val="50000"/>
              <a:buFont typeface="Courier New" panose="02070309020205020404" pitchFamily="49" charset="0"/>
              <a:buChar char="o"/>
              <a:defRPr i="0"/>
            </a:lvl3pPr>
            <a:lvl4pPr marL="685800" indent="-171450">
              <a:buSzPct val="75000"/>
              <a:buFont typeface="Wingdings" panose="05000000000000000000" pitchFamily="2" charset="2"/>
              <a:buChar char=""/>
              <a:defRPr/>
            </a:lvl4pPr>
            <a:lvl5pPr marL="857250" indent="-1714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53843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495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6872" y="4187275"/>
            <a:ext cx="9226296" cy="1645920"/>
          </a:xfrm>
        </p:spPr>
        <p:txBody>
          <a:bodyPr anchor="t">
            <a:normAutofit/>
          </a:bodyPr>
          <a:lstStyle>
            <a:lvl1pPr marL="0" indent="0">
              <a:buNone/>
              <a:defRPr sz="21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373796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4950" b="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6872" y="4187275"/>
            <a:ext cx="9226296" cy="1645920"/>
          </a:xfrm>
        </p:spPr>
        <p:txBody>
          <a:bodyPr anchor="t">
            <a:normAutofit/>
          </a:bodyPr>
          <a:lstStyle>
            <a:lvl1pPr marL="0" indent="0">
              <a:buNone/>
              <a:defRPr sz="2100">
                <a:solidFill>
                  <a:schemeClr val="bg1">
                    <a:lumMod val="95000"/>
                  </a:schemeClr>
                </a:solidFill>
                <a:latin typeface="Gill Sans MT" panose="020B0502020104020203"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grpSp>
        <p:nvGrpSpPr>
          <p:cNvPr id="5" name="Group 4"/>
          <p:cNvGrpSpPr/>
          <p:nvPr/>
        </p:nvGrpSpPr>
        <p:grpSpPr>
          <a:xfrm>
            <a:off x="10820400" y="5670002"/>
            <a:ext cx="1219200" cy="914400"/>
            <a:chOff x="8115300" y="5670002"/>
            <a:chExt cx="914400" cy="914400"/>
          </a:xfrm>
        </p:grpSpPr>
        <p:sp>
          <p:nvSpPr>
            <p:cNvPr id="6" name="Oval 5"/>
            <p:cNvSpPr/>
            <p:nvPr userDrawn="1"/>
          </p:nvSpPr>
          <p:spPr>
            <a:xfrm>
              <a:off x="8115300" y="567000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115300" y="5670002"/>
              <a:ext cx="914400" cy="914400"/>
            </a:xfrm>
            <a:prstGeom prst="rect">
              <a:avLst/>
            </a:prstGeom>
          </p:spPr>
        </p:pic>
      </p:grpSp>
    </p:spTree>
    <p:extLst>
      <p:ext uri="{BB962C8B-B14F-4D97-AF65-F5344CB8AC3E}">
        <p14:creationId xmlns:p14="http://schemas.microsoft.com/office/powerpoint/2010/main" val="5963742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3392"/>
            <a:ext cx="5074920" cy="3767328"/>
          </a:xfrm>
        </p:spPr>
        <p:txBody>
          <a:bodyPr>
            <a:normAutofit/>
          </a:bodyPr>
          <a:lstStyle>
            <a:lvl1pPr marL="171450" marR="0" indent="-171450" algn="l" defTabSz="685800" rtl="0" eaLnBrk="1" fontAlgn="auto" latinLnBrk="0" hangingPunct="1">
              <a:lnSpc>
                <a:spcPct val="85000"/>
              </a:lnSpc>
              <a:spcBef>
                <a:spcPts val="975"/>
              </a:spcBef>
              <a:spcAft>
                <a:spcPts val="0"/>
              </a:spcAft>
              <a:buClrTx/>
              <a:buSzPct val="50000"/>
              <a:buFont typeface="Wingdings" panose="05000000000000000000" pitchFamily="2" charset="2"/>
              <a:buChar char="¥"/>
              <a:tabLst/>
              <a:defRPr sz="1500"/>
            </a:lvl1pPr>
            <a:lvl2pPr marL="342900" marR="0" indent="-171450" algn="l" defTabSz="685800" rtl="0" eaLnBrk="1" fontAlgn="auto" latinLnBrk="0" hangingPunct="1">
              <a:lnSpc>
                <a:spcPct val="85000"/>
              </a:lnSpc>
              <a:spcBef>
                <a:spcPts val="450"/>
              </a:spcBef>
              <a:spcAft>
                <a:spcPts val="0"/>
              </a:spcAft>
              <a:buClrTx/>
              <a:buSzPct val="50000"/>
              <a:buFont typeface="Wingdings" panose="05000000000000000000" pitchFamily="2" charset="2"/>
              <a:buChar char="«"/>
              <a:tabLst/>
              <a:defRPr sz="1500"/>
            </a:lvl2pPr>
            <a:lvl3pPr marL="514350" marR="0" indent="-171450" algn="l" defTabSz="685800" rtl="0" eaLnBrk="1" fontAlgn="auto" latinLnBrk="0" hangingPunct="1">
              <a:lnSpc>
                <a:spcPct val="85000"/>
              </a:lnSpc>
              <a:spcBef>
                <a:spcPts val="450"/>
              </a:spcBef>
              <a:spcAft>
                <a:spcPts val="0"/>
              </a:spcAft>
              <a:buClrTx/>
              <a:buSzTx/>
              <a:buFont typeface="Arial" pitchFamily="34" charset="0"/>
              <a:buChar char="•"/>
              <a:tabLst/>
              <a:defRPr sz="1350"/>
            </a:lvl3pPr>
            <a:lvl4pPr marL="685800" marR="0" indent="-171450" algn="l" defTabSz="685800" rtl="0" eaLnBrk="1" fontAlgn="auto" latinLnBrk="0" hangingPunct="1">
              <a:lnSpc>
                <a:spcPct val="85000"/>
              </a:lnSpc>
              <a:spcBef>
                <a:spcPts val="450"/>
              </a:spcBef>
              <a:spcAft>
                <a:spcPts val="0"/>
              </a:spcAft>
              <a:buClrTx/>
              <a:buSzTx/>
              <a:buFont typeface="Courier New" panose="02070309020205020404" pitchFamily="49" charset="0"/>
              <a:buChar char="o"/>
              <a:tabLst/>
              <a:defRPr sz="1200"/>
            </a:lvl4pPr>
            <a:lvl5pPr marL="857250" marR="0" indent="-171450" algn="l" defTabSz="685800" rtl="0" eaLnBrk="1" fontAlgn="auto" latinLnBrk="0" hangingPunct="1">
              <a:lnSpc>
                <a:spcPct val="85000"/>
              </a:lnSpc>
              <a:spcBef>
                <a:spcPts val="450"/>
              </a:spcBef>
              <a:spcAft>
                <a:spcPts val="0"/>
              </a:spcAft>
              <a:buClrTx/>
              <a:buSzTx/>
              <a:buFont typeface="Wingdings" panose="05000000000000000000" pitchFamily="2" charset="2"/>
              <a:buChar char="§"/>
              <a:tabLst/>
              <a:defRPr sz="120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3651" y="1993392"/>
            <a:ext cx="5074920" cy="3767328"/>
          </a:xfrm>
        </p:spPr>
        <p:txBody>
          <a:bodyPr/>
          <a:lstStyle>
            <a:lvl1pPr>
              <a:defRPr sz="1650"/>
            </a:lvl1pPr>
            <a:lvl2pPr>
              <a:defRPr sz="1425"/>
            </a:lvl2pPr>
            <a:lvl3pPr>
              <a:defRPr sz="1275"/>
            </a:lvl3pPr>
            <a:lvl4pPr>
              <a:defRPr sz="1125"/>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29256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676656" y="2032000"/>
            <a:ext cx="5074920" cy="723400"/>
          </a:xfrm>
        </p:spPr>
        <p:txBody>
          <a:bodyPr anchor="ctr">
            <a:normAutofit/>
          </a:bodyPr>
          <a:lstStyle>
            <a:lvl1pPr marL="0" indent="0">
              <a:spcBef>
                <a:spcPts val="0"/>
              </a:spcBef>
              <a:buNone/>
              <a:defRPr sz="1500" b="1" cap="none"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Subtitle</a:t>
            </a:r>
          </a:p>
        </p:txBody>
      </p:sp>
      <p:sp>
        <p:nvSpPr>
          <p:cNvPr id="4" name="Content Placeholder 3"/>
          <p:cNvSpPr>
            <a:spLocks noGrp="1"/>
          </p:cNvSpPr>
          <p:nvPr>
            <p:ph sz="half" idx="2"/>
          </p:nvPr>
        </p:nvSpPr>
        <p:spPr>
          <a:xfrm>
            <a:off x="676656" y="2736150"/>
            <a:ext cx="5074920" cy="3200400"/>
          </a:xfrm>
        </p:spPr>
        <p:txBody>
          <a:bodyPr/>
          <a:lstStyle>
            <a:lvl1pPr>
              <a:defRPr sz="1575"/>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355080" y="2029968"/>
            <a:ext cx="5074920" cy="722376"/>
          </a:xfrm>
        </p:spPr>
        <p:txBody>
          <a:bodyPr anchor="ctr">
            <a:normAutofit/>
          </a:bodyPr>
          <a:lstStyle>
            <a:lvl1pPr marL="0" marR="0" indent="0" algn="l" defTabSz="685800" rtl="0" eaLnBrk="1" fontAlgn="auto" latinLnBrk="0" hangingPunct="1">
              <a:lnSpc>
                <a:spcPct val="85000"/>
              </a:lnSpc>
              <a:spcBef>
                <a:spcPts val="0"/>
              </a:spcBef>
              <a:spcAft>
                <a:spcPts val="0"/>
              </a:spcAft>
              <a:buClrTx/>
              <a:buSzPct val="50000"/>
              <a:buFont typeface="Wingdings" panose="05000000000000000000" pitchFamily="2" charset="2"/>
              <a:buNone/>
              <a:tabLst/>
              <a:defRPr sz="1500" b="1" cap="none"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Never leave a single word hanging on the last line</a:t>
            </a:r>
          </a:p>
        </p:txBody>
      </p:sp>
      <p:sp>
        <p:nvSpPr>
          <p:cNvPr id="6" name="Content Placeholder 5"/>
          <p:cNvSpPr>
            <a:spLocks noGrp="1"/>
          </p:cNvSpPr>
          <p:nvPr>
            <p:ph sz="quarter" idx="4"/>
          </p:nvPr>
        </p:nvSpPr>
        <p:spPr>
          <a:xfrm>
            <a:off x="6355080" y="2734056"/>
            <a:ext cx="5074920" cy="3200400"/>
          </a:xfrm>
        </p:spPr>
        <p:txBody>
          <a:bodyPr/>
          <a:lstStyle>
            <a:lvl1pPr>
              <a:defRPr sz="1575"/>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45845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218163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91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FD6606-9383-4E28-85D9-353B6F860C28}" type="datetimeFigureOut">
              <a:rPr lang="en-US" smtClean="0"/>
              <a:t>10/18/2022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8F285B32-CC80-48D7-8EC0-29B1FC178B3D}" type="slidenum">
              <a:rPr lang="en-US" smtClean="0"/>
              <a:t>‹#›</a:t>
            </a:fld>
            <a:endParaRPr lang="en-US"/>
          </a:p>
        </p:txBody>
      </p:sp>
    </p:spTree>
    <p:extLst>
      <p:ext uri="{BB962C8B-B14F-4D97-AF65-F5344CB8AC3E}">
        <p14:creationId xmlns:p14="http://schemas.microsoft.com/office/powerpoint/2010/main" val="34969035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8"/>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5"/>
            <a:ext cx="5384800" cy="4530725"/>
          </a:xfrm>
        </p:spPr>
        <p:txBody>
          <a:bodyPr/>
          <a:lstStyle>
            <a:lvl1pPr marL="68580" marR="0" indent="-68580" algn="l" defTabSz="685800" rtl="0" eaLnBrk="1" fontAlgn="auto" latinLnBrk="0" hangingPunct="1">
              <a:lnSpc>
                <a:spcPct val="85000"/>
              </a:lnSpc>
              <a:spcBef>
                <a:spcPts val="975"/>
              </a:spcBef>
              <a:spcAft>
                <a:spcPts val="0"/>
              </a:spcAft>
              <a:buClrTx/>
              <a:buSzTx/>
              <a:buFont typeface="Arial" pitchFamily="34" charset="0"/>
              <a:buChar char=" "/>
              <a:tabLst/>
              <a:defRPr/>
            </a:lvl1pPr>
            <a:lvl2pPr marL="205740" marR="0" indent="-257175" algn="l" defTabSz="685800" rtl="0" eaLnBrk="1" fontAlgn="auto" latinLnBrk="0" hangingPunct="1">
              <a:lnSpc>
                <a:spcPct val="85000"/>
              </a:lnSpc>
              <a:spcBef>
                <a:spcPts val="450"/>
              </a:spcBef>
              <a:spcAft>
                <a:spcPts val="0"/>
              </a:spcAft>
              <a:buClrTx/>
              <a:buSzTx/>
              <a:buFont typeface="Arial" pitchFamily="34" charset="0"/>
              <a:buChar char=" "/>
              <a:tabLst/>
              <a:defRPr/>
            </a:lvl2pPr>
            <a:lvl3pPr marL="411480" marR="0" indent="-411480" algn="l" defTabSz="685800" rtl="0" eaLnBrk="1" fontAlgn="auto" latinLnBrk="0" hangingPunct="1">
              <a:lnSpc>
                <a:spcPct val="85000"/>
              </a:lnSpc>
              <a:spcBef>
                <a:spcPts val="450"/>
              </a:spcBef>
              <a:spcAft>
                <a:spcPts val="0"/>
              </a:spcAft>
              <a:buClrTx/>
              <a:buSzTx/>
              <a:buFont typeface="Arial" pitchFamily="34" charset="0"/>
              <a:buChar char=" "/>
              <a:tabLst/>
              <a:defRPr/>
            </a:lvl3pPr>
            <a:lvl4pPr marL="617220" marR="0" indent="-617220" algn="l" defTabSz="685800" rtl="0" eaLnBrk="1" fontAlgn="auto" latinLnBrk="0" hangingPunct="1">
              <a:lnSpc>
                <a:spcPct val="85000"/>
              </a:lnSpc>
              <a:spcBef>
                <a:spcPts val="450"/>
              </a:spcBef>
              <a:spcAft>
                <a:spcPts val="0"/>
              </a:spcAft>
              <a:buClrTx/>
              <a:buSzTx/>
              <a:buFont typeface="Arial" pitchFamily="34" charset="0"/>
              <a:buChar char=" "/>
              <a:tabLst/>
              <a:defRPr/>
            </a:lvl4pPr>
            <a:lvl5pPr marL="822960" marR="0" indent="-822960" algn="l" defTabSz="685800" rtl="0" eaLnBrk="1" fontAlgn="auto" latinLnBrk="0" hangingPunct="1">
              <a:lnSpc>
                <a:spcPct val="85000"/>
              </a:lnSpc>
              <a:spcBef>
                <a:spcPts val="450"/>
              </a:spcBef>
              <a:spcAft>
                <a:spcPts val="0"/>
              </a:spcAft>
              <a:buClrTx/>
              <a:buSzTx/>
              <a:buFont typeface="Arial" pitchFamily="34" charset="0"/>
              <a:buChar char=" "/>
              <a:tabLst/>
              <a:defRPr/>
            </a:lvl5pPr>
          </a:lstStyle>
          <a:p>
            <a:pPr marL="68580" marR="0" lvl="0" indent="-68580" algn="l" defTabSz="685800" rtl="0" eaLnBrk="1" fontAlgn="auto" latinLnBrk="0" hangingPunct="1">
              <a:lnSpc>
                <a:spcPct val="85000"/>
              </a:lnSpc>
              <a:spcBef>
                <a:spcPts val="975"/>
              </a:spcBef>
              <a:spcAft>
                <a:spcPts val="0"/>
              </a:spcAft>
              <a:buClrTx/>
              <a:buSzTx/>
              <a:buFont typeface="Arial" pitchFamily="34" charset="0"/>
              <a:buChar char=" "/>
              <a:tabLst/>
              <a:defRPr/>
            </a:pPr>
            <a:r>
              <a:rPr kumimoji="0" lang="en-US" sz="1350" b="0" i="0" u="none" strike="noStrike" kern="1200" cap="none" spc="0" normalizeH="0" baseline="0" noProof="0">
                <a:ln>
                  <a:noFill/>
                </a:ln>
                <a:solidFill>
                  <a:prstClr val="black">
                    <a:lumMod val="85000"/>
                    <a:lumOff val="15000"/>
                  </a:prstClr>
                </a:solidFill>
                <a:effectLst/>
                <a:uLnTx/>
                <a:uFillTx/>
                <a:latin typeface="+mn-lt"/>
                <a:ea typeface="+mn-ea"/>
                <a:cs typeface="+mn-cs"/>
              </a:rPr>
              <a:t>Edit Master text styles</a:t>
            </a:r>
          </a:p>
        </p:txBody>
      </p:sp>
      <p:sp>
        <p:nvSpPr>
          <p:cNvPr id="4" name="Content Placeholder 3"/>
          <p:cNvSpPr>
            <a:spLocks noGrp="1"/>
          </p:cNvSpPr>
          <p:nvPr>
            <p:ph sz="quarter" idx="2"/>
          </p:nvPr>
        </p:nvSpPr>
        <p:spPr>
          <a:xfrm>
            <a:off x="6197600" y="1600205"/>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1511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382827" y="542282"/>
            <a:ext cx="3904172" cy="1920240"/>
          </a:xfrm>
        </p:spPr>
        <p:txBody>
          <a:bodyPr anchor="ctr" anchorCtr="0">
            <a:noAutofit/>
          </a:bodyPr>
          <a:lstStyle>
            <a:lvl1pPr algn="ctr">
              <a:lnSpc>
                <a:spcPct val="85000"/>
              </a:lnSpc>
              <a:defRPr sz="270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96243" y="2511813"/>
            <a:ext cx="3921759" cy="3126987"/>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125">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Edit Master text styles</a:t>
            </a:r>
          </a:p>
        </p:txBody>
      </p:sp>
      <p:sp>
        <p:nvSpPr>
          <p:cNvPr id="3" name="Content Placeholder 2"/>
          <p:cNvSpPr>
            <a:spLocks noGrp="1"/>
          </p:cNvSpPr>
          <p:nvPr>
            <p:ph idx="1"/>
          </p:nvPr>
        </p:nvSpPr>
        <p:spPr>
          <a:xfrm>
            <a:off x="5451987" y="1066800"/>
            <a:ext cx="6096000" cy="4572000"/>
          </a:xfrm>
        </p:spPr>
        <p:txBody>
          <a:bodyPr/>
          <a:lstStyle>
            <a:lvl1pPr>
              <a:defRPr sz="1650"/>
            </a:lvl1pPr>
            <a:lvl2pPr>
              <a:defRPr sz="1425"/>
            </a:lvl2pPr>
            <a:lvl3pPr>
              <a:defRPr sz="1275"/>
            </a:lvl3pPr>
            <a:lvl4pPr>
              <a:defRPr sz="1125"/>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p:nvGrpSpPr>
        <p:grpSpPr>
          <a:xfrm>
            <a:off x="382827" y="5791200"/>
            <a:ext cx="1219200" cy="914400"/>
            <a:chOff x="8115300" y="5670002"/>
            <a:chExt cx="914400" cy="914400"/>
          </a:xfrm>
        </p:grpSpPr>
        <p:sp>
          <p:nvSpPr>
            <p:cNvPr id="10" name="Oval 9"/>
            <p:cNvSpPr/>
            <p:nvPr userDrawn="1"/>
          </p:nvSpPr>
          <p:spPr>
            <a:xfrm>
              <a:off x="8115300" y="567000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115300" y="5670002"/>
              <a:ext cx="914400" cy="914400"/>
            </a:xfrm>
            <a:prstGeom prst="rect">
              <a:avLst/>
            </a:prstGeom>
          </p:spPr>
        </p:pic>
      </p:grpSp>
    </p:spTree>
    <p:extLst>
      <p:ext uri="{BB962C8B-B14F-4D97-AF65-F5344CB8AC3E}">
        <p14:creationId xmlns:p14="http://schemas.microsoft.com/office/powerpoint/2010/main" val="15057026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002827" y="542282"/>
            <a:ext cx="3904172" cy="1920240"/>
          </a:xfrm>
        </p:spPr>
        <p:txBody>
          <a:bodyPr anchor="ctr" anchorCtr="0">
            <a:noAutofit/>
          </a:bodyPr>
          <a:lstStyle>
            <a:lvl1pPr algn="ctr">
              <a:lnSpc>
                <a:spcPct val="85000"/>
              </a:lnSpc>
              <a:defRPr sz="27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1650"/>
            </a:lvl1pPr>
            <a:lvl2pPr>
              <a:defRPr sz="1425"/>
            </a:lvl2pPr>
            <a:lvl3pPr>
              <a:defRPr sz="1275"/>
            </a:lvl3pPr>
            <a:lvl4pPr>
              <a:defRPr sz="1125"/>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16243" y="2511813"/>
            <a:ext cx="3921759" cy="3126987"/>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125">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Edit Master text styles</a:t>
            </a:r>
          </a:p>
        </p:txBody>
      </p:sp>
      <p:grpSp>
        <p:nvGrpSpPr>
          <p:cNvPr id="8" name="Group 7"/>
          <p:cNvGrpSpPr/>
          <p:nvPr/>
        </p:nvGrpSpPr>
        <p:grpSpPr>
          <a:xfrm>
            <a:off x="10718800" y="5791200"/>
            <a:ext cx="1219200" cy="914400"/>
            <a:chOff x="8115300" y="5670002"/>
            <a:chExt cx="914400" cy="914400"/>
          </a:xfrm>
        </p:grpSpPr>
        <p:sp>
          <p:nvSpPr>
            <p:cNvPr id="10" name="Oval 9"/>
            <p:cNvSpPr/>
            <p:nvPr userDrawn="1"/>
          </p:nvSpPr>
          <p:spPr>
            <a:xfrm>
              <a:off x="8115300" y="567000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115300" y="5670002"/>
              <a:ext cx="914400" cy="914400"/>
            </a:xfrm>
            <a:prstGeom prst="rect">
              <a:avLst/>
            </a:prstGeom>
          </p:spPr>
        </p:pic>
      </p:grpSp>
    </p:spTree>
    <p:extLst>
      <p:ext uri="{BB962C8B-B14F-4D97-AF65-F5344CB8AC3E}">
        <p14:creationId xmlns:p14="http://schemas.microsoft.com/office/powerpoint/2010/main" val="15785304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224" y="5610226"/>
            <a:ext cx="10780776" cy="974176"/>
          </a:xfrm>
        </p:spPr>
        <p:txBody>
          <a:bodyPr anchor="ctr" anchorCtr="0">
            <a:normAutofit/>
          </a:bodyPr>
          <a:lstStyle>
            <a:lvl1pPr>
              <a:lnSpc>
                <a:spcPct val="85000"/>
              </a:lnSpc>
              <a:defRPr sz="21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600"/>
              </a:spcBef>
              <a:buNone/>
              <a:defRPr sz="2400">
                <a:solidFill>
                  <a:srgbClr val="4D4D4D"/>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grpSp>
        <p:nvGrpSpPr>
          <p:cNvPr id="9" name="Group 8"/>
          <p:cNvGrpSpPr/>
          <p:nvPr/>
        </p:nvGrpSpPr>
        <p:grpSpPr>
          <a:xfrm>
            <a:off x="10820400" y="5670002"/>
            <a:ext cx="1219200" cy="914400"/>
            <a:chOff x="8115300" y="5670002"/>
            <a:chExt cx="914400" cy="914400"/>
          </a:xfrm>
        </p:grpSpPr>
        <p:sp>
          <p:nvSpPr>
            <p:cNvPr id="10" name="Oval 9"/>
            <p:cNvSpPr/>
            <p:nvPr userDrawn="1"/>
          </p:nvSpPr>
          <p:spPr>
            <a:xfrm>
              <a:off x="8115300" y="5670002"/>
              <a:ext cx="914400" cy="914400"/>
            </a:xfrm>
            <a:prstGeom prst="ellipse">
              <a:avLst/>
            </a:prstGeom>
            <a:solidFill>
              <a:sysClr val="window" lastClr="FFFFFF"/>
            </a:solidFill>
            <a:ln w="127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Tw Cen MT"/>
                <a:ea typeface="+mn-ea"/>
                <a:cs typeface="+mn-cs"/>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115300" y="5670002"/>
              <a:ext cx="914400" cy="914400"/>
            </a:xfrm>
            <a:prstGeom prst="rect">
              <a:avLst/>
            </a:prstGeom>
          </p:spPr>
        </p:pic>
      </p:grpSp>
    </p:spTree>
    <p:extLst>
      <p:ext uri="{BB962C8B-B14F-4D97-AF65-F5344CB8AC3E}">
        <p14:creationId xmlns:p14="http://schemas.microsoft.com/office/powerpoint/2010/main" val="1415275357"/>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9584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6" y="714381"/>
            <a:ext cx="7734300" cy="5400675"/>
          </a:xfrm>
        </p:spPr>
        <p:txBody>
          <a:bodyPr vert="eaVert"/>
          <a:lstStyle>
            <a:lvl1pPr marL="171450" indent="-171450">
              <a:buSzPct val="50000"/>
              <a:buFont typeface="Wingdings" panose="05000000000000000000" pitchFamily="2" charset="2"/>
              <a:buChar char="¥"/>
              <a:defRPr/>
            </a:lvl1pPr>
            <a:lvl2pPr marL="342900" indent="-171450">
              <a:buFont typeface="Arial" panose="020B0604020202020204" pitchFamily="34" charset="0"/>
              <a:buChar char="•"/>
              <a:defRPr/>
            </a:lvl2pPr>
            <a:lvl3pPr marL="514350" indent="-171450">
              <a:buSzPct val="50000"/>
              <a:buFont typeface="Wingdings" panose="05000000000000000000" pitchFamily="2" charset="2"/>
              <a:buChar char="«"/>
              <a:defRPr i="0"/>
            </a:lvl3pPr>
            <a:lvl4pPr marL="514350" indent="171450">
              <a:buFont typeface="Wingdings" panose="05000000000000000000" pitchFamily="2" charset="2"/>
              <a:buChar char="§"/>
              <a:defRPr/>
            </a:lvl4pPr>
            <a:lvl5pPr marL="685800" indent="17145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84858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cSld name="1_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71"/>
            <a:ext cx="10780776" cy="613283"/>
          </a:xfrm>
        </p:spPr>
        <p:txBody>
          <a:bodyPr anchor="b">
            <a:normAutofit/>
          </a:bodyPr>
          <a:lstStyle>
            <a:lvl1pPr>
              <a:lnSpc>
                <a:spcPct val="85000"/>
              </a:lnSpc>
              <a:defRPr sz="21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600"/>
              </a:spcBef>
              <a:buNone/>
              <a:defRPr sz="2400">
                <a:solidFill>
                  <a:srgbClr val="4D4D4D"/>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spcBef>
                <a:spcPts val="900"/>
              </a:spcBef>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685800" y="6412447"/>
            <a:ext cx="4114800" cy="228600"/>
          </a:xfrm>
          <a:prstGeom prst="rect">
            <a:avLst/>
          </a:prstGeom>
        </p:spPr>
        <p:txBody>
          <a:bodyPr/>
          <a:lstStyle>
            <a:lvl1pPr>
              <a:defRPr>
                <a:solidFill>
                  <a:srgbClr val="FFFFFF">
                    <a:alpha val="75000"/>
                  </a:srgbClr>
                </a:solidFill>
              </a:defRPr>
            </a:lvl1pPr>
          </a:lstStyle>
          <a:p>
            <a:fld id="{D3E325D4-2179-4281-8B90-0A703B1F4AA1}" type="datetime1">
              <a:rPr lang="en-US" smtClean="0"/>
              <a:t>10/18/2022</a:t>
            </a:fld>
            <a:endParaRPr lang="en-US" dirty="0"/>
          </a:p>
        </p:txBody>
      </p:sp>
      <p:sp>
        <p:nvSpPr>
          <p:cNvPr id="6" name="Footer Placeholder 5"/>
          <p:cNvSpPr>
            <a:spLocks noGrp="1"/>
          </p:cNvSpPr>
          <p:nvPr>
            <p:ph type="ftr" sz="quarter" idx="11"/>
          </p:nvPr>
        </p:nvSpPr>
        <p:spPr>
          <a:xfrm>
            <a:off x="685800" y="6554697"/>
            <a:ext cx="5029200" cy="228600"/>
          </a:xfrm>
          <a:prstGeom prst="rect">
            <a:avLst/>
          </a:prstGeom>
        </p:spPr>
        <p:txBody>
          <a:bodyPr/>
          <a:lstStyle>
            <a:lvl1pPr>
              <a:defRPr>
                <a:solidFill>
                  <a:srgbClr val="FFFFFF">
                    <a:alpha val="75000"/>
                  </a:srgbClr>
                </a:solidFill>
              </a:defRPr>
            </a:lvl1pPr>
          </a:lstStyle>
          <a:p>
            <a:endParaRPr lang="en-US" dirty="0"/>
          </a:p>
        </p:txBody>
      </p:sp>
      <p:sp>
        <p:nvSpPr>
          <p:cNvPr id="7" name="Slide Number Placeholder 6"/>
          <p:cNvSpPr>
            <a:spLocks noGrp="1"/>
          </p:cNvSpPr>
          <p:nvPr>
            <p:ph type="sldNum" sz="quarter" idx="12"/>
          </p:nvPr>
        </p:nvSpPr>
        <p:spPr>
          <a:xfrm>
            <a:off x="8721591" y="5829751"/>
            <a:ext cx="2926080" cy="1397039"/>
          </a:xfrm>
          <a:prstGeom prst="rect">
            <a:avLst/>
          </a:prstGeom>
        </p:spPr>
        <p:txBody>
          <a:bodyPr/>
          <a:lstStyle>
            <a:lvl1pPr>
              <a:defRPr>
                <a:solidFill>
                  <a:srgbClr val="FFFFFF">
                    <a:alpha val="20000"/>
                  </a:srgbClr>
                </a:solidFill>
              </a:defRPr>
            </a:lvl1pPr>
          </a:lstStyle>
          <a:p>
            <a:fld id="{B63114A6-CD5D-4EF3-B840-4D21D26A7E1F}" type="slidenum">
              <a:rPr lang="en-US" smtClean="0"/>
              <a:t>‹#›</a:t>
            </a:fld>
            <a:endParaRPr lang="en-US" dirty="0"/>
          </a:p>
        </p:txBody>
      </p:sp>
    </p:spTree>
    <p:extLst>
      <p:ext uri="{BB962C8B-B14F-4D97-AF65-F5344CB8AC3E}">
        <p14:creationId xmlns:p14="http://schemas.microsoft.com/office/powerpoint/2010/main" val="3474026715"/>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953933"/>
            <a:ext cx="10363200" cy="1156230"/>
          </a:xfrm>
        </p:spPr>
        <p:txBody>
          <a:bodyPr anchor="b">
            <a:normAutofit/>
          </a:bodyPr>
          <a:lstStyle>
            <a:lvl1pPr algn="l">
              <a:defRPr sz="5000">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914400" y="5202238"/>
            <a:ext cx="9753600" cy="1655762"/>
          </a:xfrm>
        </p:spPr>
        <p:txBody>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330618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61083"/>
            <a:ext cx="10515600" cy="763763"/>
          </a:xfrm>
        </p:spPr>
        <p:txBody>
          <a:bodyPr>
            <a:normAutofit/>
          </a:bodyPr>
          <a:lstStyle>
            <a:lvl1pPr>
              <a:defRPr sz="3600">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02783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2478089"/>
            <a:ext cx="10515600" cy="2852737"/>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5357814"/>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0024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8.pn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1.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5.png"/><Relationship Id="rId2" Type="http://schemas.openxmlformats.org/officeDocument/2006/relationships/slideLayout" Target="../slideLayouts/slideLayout67.xml"/><Relationship Id="rId16" Type="http://schemas.openxmlformats.org/officeDocument/2006/relationships/theme" Target="../theme/theme6.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15.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8.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5FD6606-9383-4E28-85D9-353B6F860C28}" type="datetimeFigureOut">
              <a:rPr lang="en-US" smtClean="0"/>
              <a:t>10/18/2022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8F285B32-CC80-48D7-8EC0-29B1FC178B3D}" type="slidenum">
              <a:rPr lang="en-US" smtClean="0"/>
              <a:t>‹#›</a:t>
            </a:fld>
            <a:endParaRPr lang="en-US"/>
          </a:p>
        </p:txBody>
      </p:sp>
    </p:spTree>
    <p:extLst>
      <p:ext uri="{BB962C8B-B14F-4D97-AF65-F5344CB8AC3E}">
        <p14:creationId xmlns:p14="http://schemas.microsoft.com/office/powerpoint/2010/main" val="3375805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124" y="280458"/>
            <a:ext cx="11503741" cy="15102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22621" y="1993396"/>
            <a:ext cx="11483400"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63552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spc="-120" baseline="0">
          <a:solidFill>
            <a:schemeClr val="accent1"/>
          </a:solidFill>
          <a:latin typeface="+mj-lt"/>
          <a:ea typeface="+mj-ea"/>
          <a:cs typeface="+mj-cs"/>
        </a:defRPr>
      </a:lvl1pPr>
    </p:titleStyle>
    <p:bodyStyle>
      <a:lvl1pPr marL="228600" indent="-228600" algn="l" defTabSz="914400" rtl="0" eaLnBrk="1" latinLnBrk="0" hangingPunct="1">
        <a:lnSpc>
          <a:spcPct val="85000"/>
        </a:lnSpc>
        <a:spcBef>
          <a:spcPts val="13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85000"/>
        </a:lnSpc>
        <a:spcBef>
          <a:spcPts val="6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85000"/>
        </a:lnSpc>
        <a:spcBef>
          <a:spcPts val="600"/>
        </a:spcBef>
        <a:buFont typeface="Arial" pitchFamily="34" charset="0"/>
        <a:buChar char="•"/>
        <a:defRPr sz="2000" i="0" kern="1200">
          <a:solidFill>
            <a:schemeClr val="tx1">
              <a:lumMod val="85000"/>
              <a:lumOff val="15000"/>
            </a:schemeClr>
          </a:solidFill>
          <a:latin typeface="+mn-lt"/>
          <a:ea typeface="+mn-ea"/>
          <a:cs typeface="+mn-cs"/>
        </a:defRPr>
      </a:lvl3pPr>
      <a:lvl4pPr marL="914400" indent="-228600" algn="l" defTabSz="914400" rtl="0" eaLnBrk="1" latinLnBrk="0" hangingPunct="1">
        <a:lnSpc>
          <a:spcPct val="85000"/>
        </a:lnSpc>
        <a:spcBef>
          <a:spcPts val="600"/>
        </a:spcBef>
        <a:buFont typeface="Courier New" panose="02070309020205020404" pitchFamily="49" charset="0"/>
        <a:buChar char="o"/>
        <a:defRPr sz="1800" i="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85000"/>
        </a:lnSpc>
        <a:spcBef>
          <a:spcPts val="600"/>
        </a:spcBef>
        <a:buFont typeface="Wingdings" panose="05000000000000000000" pitchFamily="2" charset="2"/>
        <a:buChar char="§"/>
        <a:defRPr sz="1800" i="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124" y="280458"/>
            <a:ext cx="11503741" cy="15102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22621" y="1993396"/>
            <a:ext cx="11483400"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796250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Lst>
  <p:txStyles>
    <p:titleStyle>
      <a:lvl1pPr algn="l" defTabSz="914400" rtl="0" eaLnBrk="1" latinLnBrk="0" hangingPunct="1">
        <a:lnSpc>
          <a:spcPct val="90000"/>
        </a:lnSpc>
        <a:spcBef>
          <a:spcPct val="0"/>
        </a:spcBef>
        <a:buNone/>
        <a:defRPr sz="4400" kern="1200" spc="-120" baseline="0">
          <a:solidFill>
            <a:schemeClr val="accent1"/>
          </a:solidFill>
          <a:latin typeface="+mj-lt"/>
          <a:ea typeface="+mj-ea"/>
          <a:cs typeface="+mj-cs"/>
        </a:defRPr>
      </a:lvl1pPr>
    </p:titleStyle>
    <p:bodyStyle>
      <a:lvl1pPr marL="228600" indent="-228600" algn="l" defTabSz="914400" rtl="0" eaLnBrk="1" latinLnBrk="0" hangingPunct="1">
        <a:lnSpc>
          <a:spcPct val="85000"/>
        </a:lnSpc>
        <a:spcBef>
          <a:spcPts val="13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85000"/>
        </a:lnSpc>
        <a:spcBef>
          <a:spcPts val="6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85000"/>
        </a:lnSpc>
        <a:spcBef>
          <a:spcPts val="600"/>
        </a:spcBef>
        <a:buFont typeface="Arial" pitchFamily="34" charset="0"/>
        <a:buChar char="•"/>
        <a:defRPr sz="2000" i="0" kern="1200">
          <a:solidFill>
            <a:schemeClr val="tx1">
              <a:lumMod val="85000"/>
              <a:lumOff val="15000"/>
            </a:schemeClr>
          </a:solidFill>
          <a:latin typeface="+mn-lt"/>
          <a:ea typeface="+mn-ea"/>
          <a:cs typeface="+mn-cs"/>
        </a:defRPr>
      </a:lvl3pPr>
      <a:lvl4pPr marL="914400" indent="-228600" algn="l" defTabSz="914400" rtl="0" eaLnBrk="1" latinLnBrk="0" hangingPunct="1">
        <a:lnSpc>
          <a:spcPct val="85000"/>
        </a:lnSpc>
        <a:spcBef>
          <a:spcPts val="600"/>
        </a:spcBef>
        <a:buFont typeface="Courier New" panose="02070309020205020404" pitchFamily="49" charset="0"/>
        <a:buChar char="o"/>
        <a:defRPr sz="1800" i="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85000"/>
        </a:lnSpc>
        <a:spcBef>
          <a:spcPts val="600"/>
        </a:spcBef>
        <a:buFont typeface="Wingdings" panose="05000000000000000000" pitchFamily="2" charset="2"/>
        <a:buChar char="§"/>
        <a:defRPr sz="1800" i="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124" y="280458"/>
            <a:ext cx="11503741" cy="15102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22621" y="1993396"/>
            <a:ext cx="11483400"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481301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l" defTabSz="914400" rtl="0" eaLnBrk="1" latinLnBrk="0" hangingPunct="1">
        <a:lnSpc>
          <a:spcPct val="90000"/>
        </a:lnSpc>
        <a:spcBef>
          <a:spcPct val="0"/>
        </a:spcBef>
        <a:buNone/>
        <a:defRPr sz="4400" kern="1200" spc="-120" baseline="0">
          <a:solidFill>
            <a:schemeClr val="accent1"/>
          </a:solidFill>
          <a:latin typeface="+mj-lt"/>
          <a:ea typeface="+mj-ea"/>
          <a:cs typeface="+mj-cs"/>
        </a:defRPr>
      </a:lvl1pPr>
    </p:titleStyle>
    <p:bodyStyle>
      <a:lvl1pPr marL="228600" indent="-228600" algn="l" defTabSz="914400" rtl="0" eaLnBrk="1" latinLnBrk="0" hangingPunct="1">
        <a:lnSpc>
          <a:spcPct val="85000"/>
        </a:lnSpc>
        <a:spcBef>
          <a:spcPts val="13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85000"/>
        </a:lnSpc>
        <a:spcBef>
          <a:spcPts val="6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85000"/>
        </a:lnSpc>
        <a:spcBef>
          <a:spcPts val="600"/>
        </a:spcBef>
        <a:buFont typeface="Arial" pitchFamily="34" charset="0"/>
        <a:buChar char="•"/>
        <a:defRPr sz="2000" i="0" kern="1200">
          <a:solidFill>
            <a:schemeClr val="tx1">
              <a:lumMod val="85000"/>
              <a:lumOff val="15000"/>
            </a:schemeClr>
          </a:solidFill>
          <a:latin typeface="+mn-lt"/>
          <a:ea typeface="+mn-ea"/>
          <a:cs typeface="+mn-cs"/>
        </a:defRPr>
      </a:lvl3pPr>
      <a:lvl4pPr marL="914400" indent="-228600" algn="l" defTabSz="914400" rtl="0" eaLnBrk="1" latinLnBrk="0" hangingPunct="1">
        <a:lnSpc>
          <a:spcPct val="85000"/>
        </a:lnSpc>
        <a:spcBef>
          <a:spcPts val="600"/>
        </a:spcBef>
        <a:buFont typeface="Courier New" panose="02070309020205020404" pitchFamily="49" charset="0"/>
        <a:buChar char="o"/>
        <a:defRPr sz="1800" i="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85000"/>
        </a:lnSpc>
        <a:spcBef>
          <a:spcPts val="600"/>
        </a:spcBef>
        <a:buFont typeface="Wingdings" panose="05000000000000000000" pitchFamily="2" charset="2"/>
        <a:buChar char="§"/>
        <a:defRPr sz="1800" i="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124" y="280458"/>
            <a:ext cx="11503741" cy="15102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22621" y="1993398"/>
            <a:ext cx="11483400"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721190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hdr="0" ftr="0" dt="0"/>
  <p:txStyles>
    <p:titleStyle>
      <a:lvl1pPr algn="l" defTabSz="685800" rtl="0" eaLnBrk="1" latinLnBrk="0" hangingPunct="1">
        <a:lnSpc>
          <a:spcPct val="90000"/>
        </a:lnSpc>
        <a:spcBef>
          <a:spcPct val="0"/>
        </a:spcBef>
        <a:buNone/>
        <a:defRPr sz="3300" kern="1200" spc="-90" baseline="0">
          <a:solidFill>
            <a:schemeClr val="accent1"/>
          </a:solidFill>
          <a:latin typeface="+mj-lt"/>
          <a:ea typeface="+mj-ea"/>
          <a:cs typeface="+mj-cs"/>
        </a:defRPr>
      </a:lvl1pPr>
    </p:titleStyle>
    <p:bodyStyle>
      <a:lvl1pPr marL="171450" indent="-171450" algn="l" defTabSz="685800" rtl="0" eaLnBrk="1" latinLnBrk="0" hangingPunct="1">
        <a:lnSpc>
          <a:spcPct val="85000"/>
        </a:lnSpc>
        <a:spcBef>
          <a:spcPts val="975"/>
        </a:spcBef>
        <a:buSzPct val="50000"/>
        <a:buFont typeface="Wingdings" panose="05000000000000000000" pitchFamily="2" charset="2"/>
        <a:buChar char="¥"/>
        <a:defRPr sz="1800" kern="1200">
          <a:solidFill>
            <a:schemeClr val="tx1">
              <a:lumMod val="85000"/>
              <a:lumOff val="15000"/>
            </a:schemeClr>
          </a:solidFill>
          <a:latin typeface="+mn-lt"/>
          <a:ea typeface="+mn-ea"/>
          <a:cs typeface="+mn-cs"/>
        </a:defRPr>
      </a:lvl1pPr>
      <a:lvl2pPr marL="342900" indent="-171450" algn="l" defTabSz="685800" rtl="0" eaLnBrk="1" latinLnBrk="0" hangingPunct="1">
        <a:lnSpc>
          <a:spcPct val="85000"/>
        </a:lnSpc>
        <a:spcBef>
          <a:spcPts val="450"/>
        </a:spcBef>
        <a:buSzPct val="50000"/>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85000"/>
        </a:lnSpc>
        <a:spcBef>
          <a:spcPts val="450"/>
        </a:spcBef>
        <a:buFont typeface="Arial" pitchFamily="34" charset="0"/>
        <a:buChar char="•"/>
        <a:defRPr sz="1500" i="0" kern="1200">
          <a:solidFill>
            <a:schemeClr val="tx1">
              <a:lumMod val="85000"/>
              <a:lumOff val="15000"/>
            </a:schemeClr>
          </a:solidFill>
          <a:latin typeface="+mn-lt"/>
          <a:ea typeface="+mn-ea"/>
          <a:cs typeface="+mn-cs"/>
        </a:defRPr>
      </a:lvl3pPr>
      <a:lvl4pPr marL="685800" indent="-171450" algn="l" defTabSz="685800" rtl="0" eaLnBrk="1" latinLnBrk="0" hangingPunct="1">
        <a:lnSpc>
          <a:spcPct val="85000"/>
        </a:lnSpc>
        <a:spcBef>
          <a:spcPts val="450"/>
        </a:spcBef>
        <a:buFont typeface="Courier New" panose="02070309020205020404" pitchFamily="49" charset="0"/>
        <a:buChar char="o"/>
        <a:defRPr sz="1350" i="0" kern="1200">
          <a:solidFill>
            <a:schemeClr val="tx1">
              <a:lumMod val="85000"/>
              <a:lumOff val="15000"/>
            </a:schemeClr>
          </a:solidFill>
          <a:latin typeface="+mn-lt"/>
          <a:ea typeface="+mn-ea"/>
          <a:cs typeface="+mn-cs"/>
        </a:defRPr>
      </a:lvl4pPr>
      <a:lvl5pPr marL="857250" indent="-171450" algn="l" defTabSz="685800" rtl="0" eaLnBrk="1" latinLnBrk="0" hangingPunct="1">
        <a:lnSpc>
          <a:spcPct val="85000"/>
        </a:lnSpc>
        <a:spcBef>
          <a:spcPts val="450"/>
        </a:spcBef>
        <a:buFont typeface="Wingdings" panose="05000000000000000000" pitchFamily="2" charset="2"/>
        <a:buChar char="§"/>
        <a:defRPr sz="1350" i="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124" y="280458"/>
            <a:ext cx="11503741" cy="15102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22621" y="1993396"/>
            <a:ext cx="11483400"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331629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p:txStyles>
    <p:titleStyle>
      <a:lvl1pPr algn="l" defTabSz="914400" rtl="0" eaLnBrk="1" latinLnBrk="0" hangingPunct="1">
        <a:lnSpc>
          <a:spcPct val="90000"/>
        </a:lnSpc>
        <a:spcBef>
          <a:spcPct val="0"/>
        </a:spcBef>
        <a:buNone/>
        <a:defRPr sz="4400" kern="1200" spc="-120" baseline="0">
          <a:solidFill>
            <a:schemeClr val="accent1"/>
          </a:solidFill>
          <a:latin typeface="+mj-lt"/>
          <a:ea typeface="+mj-ea"/>
          <a:cs typeface="+mj-cs"/>
        </a:defRPr>
      </a:lvl1pPr>
    </p:titleStyle>
    <p:bodyStyle>
      <a:lvl1pPr marL="228600" indent="-228600" algn="l" defTabSz="914400" rtl="0" eaLnBrk="1" latinLnBrk="0" hangingPunct="1">
        <a:lnSpc>
          <a:spcPct val="85000"/>
        </a:lnSpc>
        <a:spcBef>
          <a:spcPts val="13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85000"/>
        </a:lnSpc>
        <a:spcBef>
          <a:spcPts val="600"/>
        </a:spcBef>
        <a:buSzPct val="50000"/>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85000"/>
        </a:lnSpc>
        <a:spcBef>
          <a:spcPts val="600"/>
        </a:spcBef>
        <a:buFont typeface="Arial" pitchFamily="34" charset="0"/>
        <a:buChar char="•"/>
        <a:defRPr sz="2000" i="0" kern="1200">
          <a:solidFill>
            <a:schemeClr val="tx1">
              <a:lumMod val="85000"/>
              <a:lumOff val="15000"/>
            </a:schemeClr>
          </a:solidFill>
          <a:latin typeface="+mn-lt"/>
          <a:ea typeface="+mn-ea"/>
          <a:cs typeface="+mn-cs"/>
        </a:defRPr>
      </a:lvl3pPr>
      <a:lvl4pPr marL="914400" indent="-228600" algn="l" defTabSz="914400" rtl="0" eaLnBrk="1" latinLnBrk="0" hangingPunct="1">
        <a:lnSpc>
          <a:spcPct val="85000"/>
        </a:lnSpc>
        <a:spcBef>
          <a:spcPts val="600"/>
        </a:spcBef>
        <a:buFont typeface="Courier New" panose="02070309020205020404" pitchFamily="49" charset="0"/>
        <a:buChar char="o"/>
        <a:defRPr sz="1800" i="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85000"/>
        </a:lnSpc>
        <a:spcBef>
          <a:spcPts val="600"/>
        </a:spcBef>
        <a:buFont typeface="Wingdings" panose="05000000000000000000" pitchFamily="2" charset="2"/>
        <a:buChar char="§"/>
        <a:defRPr sz="1800" i="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124" y="280458"/>
            <a:ext cx="11503741" cy="15102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22621" y="1993398"/>
            <a:ext cx="11483400"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17163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hf hdr="0" ftr="0" dt="0"/>
  <p:txStyles>
    <p:titleStyle>
      <a:lvl1pPr algn="l" defTabSz="685800" rtl="0" eaLnBrk="1" latinLnBrk="0" hangingPunct="1">
        <a:lnSpc>
          <a:spcPct val="90000"/>
        </a:lnSpc>
        <a:spcBef>
          <a:spcPct val="0"/>
        </a:spcBef>
        <a:buNone/>
        <a:defRPr sz="3300" kern="1200" spc="-90" baseline="0">
          <a:solidFill>
            <a:schemeClr val="accent1"/>
          </a:solidFill>
          <a:latin typeface="+mj-lt"/>
          <a:ea typeface="+mj-ea"/>
          <a:cs typeface="+mj-cs"/>
        </a:defRPr>
      </a:lvl1pPr>
    </p:titleStyle>
    <p:bodyStyle>
      <a:lvl1pPr marL="171450" indent="-171450" algn="l" defTabSz="685800" rtl="0" eaLnBrk="1" latinLnBrk="0" hangingPunct="1">
        <a:lnSpc>
          <a:spcPct val="85000"/>
        </a:lnSpc>
        <a:spcBef>
          <a:spcPts val="975"/>
        </a:spcBef>
        <a:buSzPct val="50000"/>
        <a:buFont typeface="Wingdings" panose="05000000000000000000" pitchFamily="2" charset="2"/>
        <a:buChar char="¥"/>
        <a:defRPr sz="1800" kern="1200">
          <a:solidFill>
            <a:schemeClr val="tx1">
              <a:lumMod val="85000"/>
              <a:lumOff val="15000"/>
            </a:schemeClr>
          </a:solidFill>
          <a:latin typeface="+mn-lt"/>
          <a:ea typeface="+mn-ea"/>
          <a:cs typeface="+mn-cs"/>
        </a:defRPr>
      </a:lvl1pPr>
      <a:lvl2pPr marL="342900" indent="-171450" algn="l" defTabSz="685800" rtl="0" eaLnBrk="1" latinLnBrk="0" hangingPunct="1">
        <a:lnSpc>
          <a:spcPct val="85000"/>
        </a:lnSpc>
        <a:spcBef>
          <a:spcPts val="450"/>
        </a:spcBef>
        <a:buSzPct val="50000"/>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85000"/>
        </a:lnSpc>
        <a:spcBef>
          <a:spcPts val="450"/>
        </a:spcBef>
        <a:buFont typeface="Arial" pitchFamily="34" charset="0"/>
        <a:buChar char="•"/>
        <a:defRPr sz="1500" i="0" kern="1200">
          <a:solidFill>
            <a:schemeClr val="tx1">
              <a:lumMod val="85000"/>
              <a:lumOff val="15000"/>
            </a:schemeClr>
          </a:solidFill>
          <a:latin typeface="+mn-lt"/>
          <a:ea typeface="+mn-ea"/>
          <a:cs typeface="+mn-cs"/>
        </a:defRPr>
      </a:lvl3pPr>
      <a:lvl4pPr marL="685800" indent="-171450" algn="l" defTabSz="685800" rtl="0" eaLnBrk="1" latinLnBrk="0" hangingPunct="1">
        <a:lnSpc>
          <a:spcPct val="85000"/>
        </a:lnSpc>
        <a:spcBef>
          <a:spcPts val="450"/>
        </a:spcBef>
        <a:buFont typeface="Courier New" panose="02070309020205020404" pitchFamily="49" charset="0"/>
        <a:buChar char="o"/>
        <a:defRPr sz="1350" i="0" kern="1200">
          <a:solidFill>
            <a:schemeClr val="tx1">
              <a:lumMod val="85000"/>
              <a:lumOff val="15000"/>
            </a:schemeClr>
          </a:solidFill>
          <a:latin typeface="+mn-lt"/>
          <a:ea typeface="+mn-ea"/>
          <a:cs typeface="+mn-cs"/>
        </a:defRPr>
      </a:lvl4pPr>
      <a:lvl5pPr marL="857250" indent="-171450" algn="l" defTabSz="685800" rtl="0" eaLnBrk="1" latinLnBrk="0" hangingPunct="1">
        <a:lnSpc>
          <a:spcPct val="85000"/>
        </a:lnSpc>
        <a:spcBef>
          <a:spcPts val="450"/>
        </a:spcBef>
        <a:buFont typeface="Wingdings" panose="05000000000000000000" pitchFamily="2" charset="2"/>
        <a:buChar char="§"/>
        <a:defRPr sz="1350" i="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235976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5DB73-E6B2-0FA0-0AC9-DB55C0687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4FEC4F-6F57-1473-1D57-07C68DC037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17276-8C0C-5E3F-ACBF-9A015A3FE0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DEFCDC-AB37-4485-9E89-7A4236535E61}" type="datetimeFigureOut">
              <a:rPr lang="en-US" smtClean="0"/>
              <a:t>10/18/2022</a:t>
            </a:fld>
            <a:endParaRPr lang="en-US"/>
          </a:p>
        </p:txBody>
      </p:sp>
      <p:sp>
        <p:nvSpPr>
          <p:cNvPr id="5" name="Footer Placeholder 4">
            <a:extLst>
              <a:ext uri="{FF2B5EF4-FFF2-40B4-BE49-F238E27FC236}">
                <a16:creationId xmlns:a16="http://schemas.microsoft.com/office/drawing/2014/main" id="{3EC3BB75-0A97-73C4-D72E-0B312737E6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FE97B3-DCF0-0C0F-A939-D34907BD84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807E8-B872-428F-9524-7F8C0466C23F}" type="slidenum">
              <a:rPr lang="en-US" smtClean="0"/>
              <a:t>‹#›</a:t>
            </a:fld>
            <a:endParaRPr lang="en-US"/>
          </a:p>
        </p:txBody>
      </p:sp>
    </p:spTree>
    <p:extLst>
      <p:ext uri="{BB962C8B-B14F-4D97-AF65-F5344CB8AC3E}">
        <p14:creationId xmlns:p14="http://schemas.microsoft.com/office/powerpoint/2010/main" val="252142491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hyperlink" Target="https://www.youtube.com/watch?v=1wdNPlXsfCc" TargetMode="External"/><Relationship Id="rId4" Type="http://schemas.openxmlformats.org/officeDocument/2006/relationships/image" Target="../media/image46.png"/><Relationship Id="rId9"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notesSlide" Target="../notesSlides/notesSlide34.xml"/><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51.emf"/><Relationship Id="rId5" Type="http://schemas.openxmlformats.org/officeDocument/2006/relationships/image" Target="../media/image64.png"/><Relationship Id="rId1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hyperlink" Target="http://www.lifecoursetools.com/" TargetMode="External"/><Relationship Id="rId9" Type="http://schemas.openxmlformats.org/officeDocument/2006/relationships/image" Target="../media/image68.png"/><Relationship Id="rId1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99.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46E9679-337B-AD58-E1F7-3DC221F6FFDE}"/>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800" b="1" kern="1200" dirty="0">
                <a:solidFill>
                  <a:schemeClr val="tx1"/>
                </a:solidFill>
                <a:latin typeface="+mj-lt"/>
                <a:ea typeface="+mj-ea"/>
                <a:cs typeface="+mj-cs"/>
              </a:rPr>
              <a:t>Improving Lives through Services and Supports </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1A09550E-AEB4-6670-80FA-C55B3FD4E1B0}"/>
              </a:ext>
            </a:extLst>
          </p:cNvPr>
          <p:cNvSpPr>
            <a:spLocks noGrp="1"/>
          </p:cNvSpPr>
          <p:nvPr>
            <p:ph sz="half" idx="2"/>
          </p:nvPr>
        </p:nvSpPr>
        <p:spPr>
          <a:xfrm>
            <a:off x="630936" y="2660904"/>
            <a:ext cx="4818888" cy="3547872"/>
          </a:xfrm>
        </p:spPr>
        <p:txBody>
          <a:bodyPr vert="horz" lIns="91440" tIns="45720" rIns="91440" bIns="45720" rtlCol="0" anchor="t">
            <a:normAutofit/>
          </a:bodyPr>
          <a:lstStyle/>
          <a:p>
            <a:pPr marL="0" indent="0" algn="ctr">
              <a:buNone/>
            </a:pPr>
            <a:r>
              <a:rPr lang="en-US" sz="3200" dirty="0"/>
              <a:t>An Introduction to Charting the LifeCourse (</a:t>
            </a:r>
            <a:r>
              <a:rPr lang="en-US" sz="3200" dirty="0" err="1"/>
              <a:t>CtLC</a:t>
            </a:r>
            <a:r>
              <a:rPr lang="en-US" sz="3200" dirty="0"/>
              <a:t>) Trajectory Tool for Planning</a:t>
            </a:r>
          </a:p>
          <a:p>
            <a:pPr marL="0"/>
            <a:endParaRPr lang="en-US" sz="2200" dirty="0"/>
          </a:p>
          <a:p>
            <a:pPr marL="0" indent="0" algn="ctr">
              <a:buNone/>
            </a:pPr>
            <a:r>
              <a:rPr lang="en-US" sz="2000" dirty="0"/>
              <a:t>Presented by: </a:t>
            </a:r>
          </a:p>
          <a:p>
            <a:pPr marL="0" indent="0" algn="ctr">
              <a:buNone/>
            </a:pPr>
            <a:r>
              <a:rPr lang="en-US" sz="2000" dirty="0"/>
              <a:t>Jan Lampman, Community Drive</a:t>
            </a:r>
          </a:p>
          <a:p>
            <a:pPr marL="0" indent="0" algn="ctr">
              <a:buNone/>
            </a:pPr>
            <a:r>
              <a:rPr lang="en-US" sz="2000" dirty="0"/>
              <a:t>Tracy Vincent, MI DD Council </a:t>
            </a:r>
          </a:p>
        </p:txBody>
      </p:sp>
      <p:pic>
        <p:nvPicPr>
          <p:cNvPr id="9" name="Content Placeholder 8">
            <a:extLst>
              <a:ext uri="{FF2B5EF4-FFF2-40B4-BE49-F238E27FC236}">
                <a16:creationId xmlns:a16="http://schemas.microsoft.com/office/drawing/2014/main" id="{90EB6016-7FCA-C56A-7E32-DCA669486640}"/>
              </a:ext>
            </a:extLst>
          </p:cNvPr>
          <p:cNvPicPr>
            <a:picLocks noGrp="1" noChangeAspect="1"/>
          </p:cNvPicPr>
          <p:nvPr>
            <p:ph sz="quarter" idx="4"/>
          </p:nvPr>
        </p:nvPicPr>
        <p:blipFill>
          <a:blip r:embed="rId3"/>
          <a:stretch>
            <a:fillRect/>
          </a:stretch>
        </p:blipFill>
        <p:spPr>
          <a:xfrm>
            <a:off x="6099048" y="1770839"/>
            <a:ext cx="5458968" cy="3316322"/>
          </a:xfrm>
          <a:prstGeom prst="rect">
            <a:avLst/>
          </a:prstGeom>
        </p:spPr>
      </p:pic>
    </p:spTree>
    <p:extLst>
      <p:ext uri="{BB962C8B-B14F-4D97-AF65-F5344CB8AC3E}">
        <p14:creationId xmlns:p14="http://schemas.microsoft.com/office/powerpoint/2010/main" val="1047077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5" name="Rectangle 14">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7" name="Rectangle 1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970E149-8BA2-A06E-A6A9-17A0489388FF}"/>
              </a:ext>
            </a:extLst>
          </p:cNvPr>
          <p:cNvSpPr>
            <a:spLocks noGrp="1"/>
          </p:cNvSpPr>
          <p:nvPr>
            <p:ph type="title"/>
          </p:nvPr>
        </p:nvSpPr>
        <p:spPr>
          <a:xfrm>
            <a:off x="1069848" y="484632"/>
            <a:ext cx="10058400" cy="1609344"/>
          </a:xfrm>
        </p:spPr>
        <p:txBody>
          <a:bodyPr vert="horz" lIns="91440" tIns="45720" rIns="91440" bIns="45720" rtlCol="0" anchor="ctr">
            <a:normAutofit/>
          </a:bodyPr>
          <a:lstStyle/>
          <a:p>
            <a:r>
              <a:rPr lang="en-US" dirty="0"/>
              <a:t>Supporting 3 buckets of need</a:t>
            </a:r>
          </a:p>
        </p:txBody>
      </p:sp>
      <p:pic>
        <p:nvPicPr>
          <p:cNvPr id="6" name="Content Placeholder 5">
            <a:extLst>
              <a:ext uri="{FF2B5EF4-FFF2-40B4-BE49-F238E27FC236}">
                <a16:creationId xmlns:a16="http://schemas.microsoft.com/office/drawing/2014/main" id="{E8A5A9D9-9F74-30B3-B618-B6C7072F8A4F}"/>
              </a:ext>
            </a:extLst>
          </p:cNvPr>
          <p:cNvPicPr>
            <a:picLocks noGrp="1" noChangeAspect="1"/>
          </p:cNvPicPr>
          <p:nvPr>
            <p:ph sz="half" idx="1"/>
          </p:nvPr>
        </p:nvPicPr>
        <p:blipFill rotWithShape="1">
          <a:blip r:embed="rId7"/>
          <a:srcRect l="1305" r="9657" b="-2"/>
          <a:stretch/>
        </p:blipFill>
        <p:spPr>
          <a:xfrm>
            <a:off x="1007196" y="2265037"/>
            <a:ext cx="5088800" cy="3907158"/>
          </a:xfrm>
          <a:prstGeom prst="rect">
            <a:avLst/>
          </a:prstGeom>
        </p:spPr>
      </p:pic>
      <p:sp>
        <p:nvSpPr>
          <p:cNvPr id="4" name="Content Placeholder 3">
            <a:extLst>
              <a:ext uri="{FF2B5EF4-FFF2-40B4-BE49-F238E27FC236}">
                <a16:creationId xmlns:a16="http://schemas.microsoft.com/office/drawing/2014/main" id="{AF1FC3CE-F771-1646-DD86-98E2366B5D45}"/>
              </a:ext>
            </a:extLst>
          </p:cNvPr>
          <p:cNvSpPr>
            <a:spLocks noGrp="1"/>
          </p:cNvSpPr>
          <p:nvPr>
            <p:ph sz="half" idx="2"/>
          </p:nvPr>
        </p:nvSpPr>
        <p:spPr>
          <a:xfrm>
            <a:off x="6496216" y="2320412"/>
            <a:ext cx="4632031" cy="3851787"/>
          </a:xfrm>
        </p:spPr>
        <p:txBody>
          <a:bodyPr vert="horz" lIns="91440" tIns="45720" rIns="91440" bIns="45720" rtlCol="0" anchor="ctr">
            <a:normAutofit/>
          </a:bodyPr>
          <a:lstStyle/>
          <a:p>
            <a:r>
              <a:rPr lang="en-US" sz="1700" b="0" i="0" u="none" strike="noStrike" baseline="0" dirty="0"/>
              <a:t>The strategies for supporting individuals and their families can be organized into three categories (or buckets): </a:t>
            </a:r>
          </a:p>
          <a:p>
            <a:r>
              <a:rPr lang="en-US" sz="1700" b="0" i="0" u="none" strike="noStrike" baseline="0" dirty="0"/>
              <a:t>Discovery and Navigation: having the information and tools you need to navigate life </a:t>
            </a:r>
          </a:p>
          <a:p>
            <a:r>
              <a:rPr lang="en-US" sz="1700" b="0" i="0" u="none" strike="noStrike" baseline="0" dirty="0"/>
              <a:t>Connecting and Networking: making connections with peers and resources to help you navigate; </a:t>
            </a:r>
          </a:p>
          <a:p>
            <a:r>
              <a:rPr lang="en-US" sz="1700" b="0" i="0" u="none" strike="noStrike" baseline="0" dirty="0"/>
              <a:t>Goods and Services: the day-to-day tangible items you buy or use from public and private organizations in your community. </a:t>
            </a:r>
            <a:endParaRPr lang="en-US" sz="1700" dirty="0"/>
          </a:p>
        </p:txBody>
      </p:sp>
      <p:sp>
        <p:nvSpPr>
          <p:cNvPr id="23" name="Oval 22">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91832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25" name="Freeform: Shape 18">
            <a:extLst>
              <a:ext uri="{FF2B5EF4-FFF2-40B4-BE49-F238E27FC236}">
                <a16:creationId xmlns:a16="http://schemas.microsoft.com/office/drawing/2014/main" id="{3E9FBC8E-8666-4442-8D7D-B250510CD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84" y="2005"/>
            <a:ext cx="10908632" cy="6853991"/>
          </a:xfrm>
          <a:custGeom>
            <a:avLst/>
            <a:gdLst>
              <a:gd name="connsiteX0" fmla="*/ 9059740 w 10908632"/>
              <a:gd name="connsiteY0" fmla="*/ 0 h 6853991"/>
              <a:gd name="connsiteX1" fmla="*/ 9694921 w 10908632"/>
              <a:gd name="connsiteY1" fmla="*/ 0 h 6853991"/>
              <a:gd name="connsiteX2" fmla="*/ 9825053 w 10908632"/>
              <a:gd name="connsiteY2" fmla="*/ 165594 h 6853991"/>
              <a:gd name="connsiteX3" fmla="*/ 10908632 w 10908632"/>
              <a:gd name="connsiteY3" fmla="*/ 3429000 h 6853991"/>
              <a:gd name="connsiteX4" fmla="*/ 9825053 w 10908632"/>
              <a:gd name="connsiteY4" fmla="*/ 6692406 h 6853991"/>
              <a:gd name="connsiteX5" fmla="*/ 9698072 w 10908632"/>
              <a:gd name="connsiteY5" fmla="*/ 6853991 h 6853991"/>
              <a:gd name="connsiteX6" fmla="*/ 9063562 w 10908632"/>
              <a:gd name="connsiteY6" fmla="*/ 6853991 h 6853991"/>
              <a:gd name="connsiteX7" fmla="*/ 9138428 w 10908632"/>
              <a:gd name="connsiteY7" fmla="*/ 6775466 h 6853991"/>
              <a:gd name="connsiteX8" fmla="*/ 10431379 w 10908632"/>
              <a:gd name="connsiteY8" fmla="*/ 3429000 h 6853991"/>
              <a:gd name="connsiteX9" fmla="*/ 9138428 w 10908632"/>
              <a:gd name="connsiteY9" fmla="*/ 82534 h 6853991"/>
              <a:gd name="connsiteX10" fmla="*/ 2037821 w 10908632"/>
              <a:gd name="connsiteY10" fmla="*/ 0 h 6853991"/>
              <a:gd name="connsiteX11" fmla="*/ 8870811 w 10908632"/>
              <a:gd name="connsiteY11" fmla="*/ 0 h 6853991"/>
              <a:gd name="connsiteX12" fmla="*/ 8877212 w 10908632"/>
              <a:gd name="connsiteY12" fmla="*/ 6103 h 6853991"/>
              <a:gd name="connsiteX13" fmla="*/ 10295021 w 10908632"/>
              <a:gd name="connsiteY13" fmla="*/ 3429000 h 6853991"/>
              <a:gd name="connsiteX14" fmla="*/ 8877212 w 10908632"/>
              <a:gd name="connsiteY14" fmla="*/ 6851897 h 6853991"/>
              <a:gd name="connsiteX15" fmla="*/ 8875015 w 10908632"/>
              <a:gd name="connsiteY15" fmla="*/ 6853991 h 6853991"/>
              <a:gd name="connsiteX16" fmla="*/ 2033617 w 10908632"/>
              <a:gd name="connsiteY16" fmla="*/ 6853991 h 6853991"/>
              <a:gd name="connsiteX17" fmla="*/ 2031421 w 10908632"/>
              <a:gd name="connsiteY17" fmla="*/ 6851897 h 6853991"/>
              <a:gd name="connsiteX18" fmla="*/ 613611 w 10908632"/>
              <a:gd name="connsiteY18" fmla="*/ 3429000 h 6853991"/>
              <a:gd name="connsiteX19" fmla="*/ 2031420 w 10908632"/>
              <a:gd name="connsiteY19" fmla="*/ 6103 h 6853991"/>
              <a:gd name="connsiteX20" fmla="*/ 1213711 w 10908632"/>
              <a:gd name="connsiteY20" fmla="*/ 0 h 6853991"/>
              <a:gd name="connsiteX21" fmla="*/ 1848893 w 10908632"/>
              <a:gd name="connsiteY21" fmla="*/ 0 h 6853991"/>
              <a:gd name="connsiteX22" fmla="*/ 1770204 w 10908632"/>
              <a:gd name="connsiteY22" fmla="*/ 82534 h 6853991"/>
              <a:gd name="connsiteX23" fmla="*/ 477253 w 10908632"/>
              <a:gd name="connsiteY23" fmla="*/ 3429000 h 6853991"/>
              <a:gd name="connsiteX24" fmla="*/ 1770204 w 10908632"/>
              <a:gd name="connsiteY24" fmla="*/ 6775466 h 6853991"/>
              <a:gd name="connsiteX25" fmla="*/ 1845071 w 10908632"/>
              <a:gd name="connsiteY25" fmla="*/ 6853991 h 6853991"/>
              <a:gd name="connsiteX26" fmla="*/ 1210561 w 10908632"/>
              <a:gd name="connsiteY26" fmla="*/ 6853991 h 6853991"/>
              <a:gd name="connsiteX27" fmla="*/ 1083579 w 10908632"/>
              <a:gd name="connsiteY27" fmla="*/ 6692406 h 6853991"/>
              <a:gd name="connsiteX28" fmla="*/ 0 w 10908632"/>
              <a:gd name="connsiteY28" fmla="*/ 3429000 h 6853991"/>
              <a:gd name="connsiteX29" fmla="*/ 1083579 w 10908632"/>
              <a:gd name="connsiteY29" fmla="*/ 165594 h 68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08632" h="6853991">
                <a:moveTo>
                  <a:pt x="9059740" y="0"/>
                </a:moveTo>
                <a:lnTo>
                  <a:pt x="9694921" y="0"/>
                </a:lnTo>
                <a:lnTo>
                  <a:pt x="9825053" y="165594"/>
                </a:lnTo>
                <a:cubicBezTo>
                  <a:pt x="10505610" y="1075607"/>
                  <a:pt x="10908632" y="2205238"/>
                  <a:pt x="10908632" y="3429000"/>
                </a:cubicBezTo>
                <a:cubicBezTo>
                  <a:pt x="10908632" y="4652762"/>
                  <a:pt x="10505610" y="5782393"/>
                  <a:pt x="9825053" y="6692406"/>
                </a:cubicBezTo>
                <a:lnTo>
                  <a:pt x="9698072" y="6853991"/>
                </a:lnTo>
                <a:lnTo>
                  <a:pt x="9063562" y="6853991"/>
                </a:lnTo>
                <a:lnTo>
                  <a:pt x="9138428" y="6775466"/>
                </a:lnTo>
                <a:cubicBezTo>
                  <a:pt x="9941761" y="5891604"/>
                  <a:pt x="10431379" y="4717480"/>
                  <a:pt x="10431379" y="3429000"/>
                </a:cubicBezTo>
                <a:cubicBezTo>
                  <a:pt x="10431379" y="2140521"/>
                  <a:pt x="9941761" y="966397"/>
                  <a:pt x="9138428" y="82534"/>
                </a:cubicBezTo>
                <a:close/>
                <a:moveTo>
                  <a:pt x="2037821" y="0"/>
                </a:moveTo>
                <a:lnTo>
                  <a:pt x="8870811" y="0"/>
                </a:lnTo>
                <a:lnTo>
                  <a:pt x="8877212" y="6103"/>
                </a:lnTo>
                <a:cubicBezTo>
                  <a:pt x="9753207" y="882099"/>
                  <a:pt x="10295021" y="2092275"/>
                  <a:pt x="10295021" y="3429000"/>
                </a:cubicBezTo>
                <a:cubicBezTo>
                  <a:pt x="10295021" y="4765725"/>
                  <a:pt x="9753207" y="5975902"/>
                  <a:pt x="8877212" y="6851897"/>
                </a:cubicBezTo>
                <a:lnTo>
                  <a:pt x="8875015" y="6853991"/>
                </a:lnTo>
                <a:lnTo>
                  <a:pt x="2033617" y="6853991"/>
                </a:lnTo>
                <a:lnTo>
                  <a:pt x="2031421" y="6851897"/>
                </a:lnTo>
                <a:cubicBezTo>
                  <a:pt x="1155426" y="5975902"/>
                  <a:pt x="613611" y="4765725"/>
                  <a:pt x="613611" y="3429000"/>
                </a:cubicBezTo>
                <a:cubicBezTo>
                  <a:pt x="613611" y="2092275"/>
                  <a:pt x="1155425" y="882099"/>
                  <a:pt x="2031420" y="6103"/>
                </a:cubicBezTo>
                <a:close/>
                <a:moveTo>
                  <a:pt x="1213711" y="0"/>
                </a:moveTo>
                <a:lnTo>
                  <a:pt x="1848893" y="0"/>
                </a:lnTo>
                <a:lnTo>
                  <a:pt x="1770204" y="82534"/>
                </a:lnTo>
                <a:cubicBezTo>
                  <a:pt x="966871" y="966397"/>
                  <a:pt x="477253" y="2140521"/>
                  <a:pt x="477253" y="3429000"/>
                </a:cubicBezTo>
                <a:cubicBezTo>
                  <a:pt x="477253" y="4717480"/>
                  <a:pt x="966872" y="5891604"/>
                  <a:pt x="1770204" y="6775466"/>
                </a:cubicBezTo>
                <a:lnTo>
                  <a:pt x="1845071" y="6853991"/>
                </a:lnTo>
                <a:lnTo>
                  <a:pt x="1210561" y="6853991"/>
                </a:lnTo>
                <a:lnTo>
                  <a:pt x="1083579" y="6692406"/>
                </a:lnTo>
                <a:cubicBezTo>
                  <a:pt x="403022" y="5782393"/>
                  <a:pt x="0" y="4652762"/>
                  <a:pt x="0" y="3429000"/>
                </a:cubicBezTo>
                <a:cubicBezTo>
                  <a:pt x="0" y="2205238"/>
                  <a:pt x="403022" y="1075607"/>
                  <a:pt x="1083579" y="16559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5" name="Picture 4">
            <a:extLst>
              <a:ext uri="{FF2B5EF4-FFF2-40B4-BE49-F238E27FC236}">
                <a16:creationId xmlns:a16="http://schemas.microsoft.com/office/drawing/2014/main" id="{7D733F43-2801-0AE5-EE29-91B574C91BF6}"/>
              </a:ext>
            </a:extLst>
          </p:cNvPr>
          <p:cNvPicPr>
            <a:picLocks noChangeAspect="1"/>
          </p:cNvPicPr>
          <p:nvPr/>
        </p:nvPicPr>
        <p:blipFill>
          <a:blip r:embed="rId4"/>
          <a:stretch>
            <a:fillRect/>
          </a:stretch>
        </p:blipFill>
        <p:spPr>
          <a:xfrm>
            <a:off x="2758561" y="950951"/>
            <a:ext cx="6674879" cy="4956097"/>
          </a:xfrm>
          <a:prstGeom prst="rect">
            <a:avLst/>
          </a:prstGeom>
        </p:spPr>
      </p:pic>
    </p:spTree>
    <p:extLst>
      <p:ext uri="{BB962C8B-B14F-4D97-AF65-F5344CB8AC3E}">
        <p14:creationId xmlns:p14="http://schemas.microsoft.com/office/powerpoint/2010/main" val="59864066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9E9EE-3D73-AA39-A5B0-4E69820E92D8}"/>
              </a:ext>
            </a:extLst>
          </p:cNvPr>
          <p:cNvPicPr>
            <a:picLocks noChangeAspect="1"/>
          </p:cNvPicPr>
          <p:nvPr/>
        </p:nvPicPr>
        <p:blipFill rotWithShape="1">
          <a:blip r:embed="rId3"/>
          <a:srcRect t="442"/>
          <a:stretch/>
        </p:blipFill>
        <p:spPr>
          <a:xfrm>
            <a:off x="20" y="10"/>
            <a:ext cx="12191980" cy="6857990"/>
          </a:xfrm>
          <a:prstGeom prst="rect">
            <a:avLst/>
          </a:prstGeom>
        </p:spPr>
      </p:pic>
    </p:spTree>
    <p:extLst>
      <p:ext uri="{BB962C8B-B14F-4D97-AF65-F5344CB8AC3E}">
        <p14:creationId xmlns:p14="http://schemas.microsoft.com/office/powerpoint/2010/main" val="3547895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09803" y="381000"/>
            <a:ext cx="7736681" cy="2819400"/>
          </a:xfrm>
          <a:prstGeom prst="cloud">
            <a:avLst/>
          </a:prstGeom>
          <a:solidFill>
            <a:srgbClr val="9EDDE6"/>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 </a:t>
            </a:r>
          </a:p>
        </p:txBody>
      </p:sp>
      <p:sp>
        <p:nvSpPr>
          <p:cNvPr id="5" name="Content Placeholder 4"/>
          <p:cNvSpPr>
            <a:spLocks noGrp="1"/>
          </p:cNvSpPr>
          <p:nvPr>
            <p:ph idx="1"/>
          </p:nvPr>
        </p:nvSpPr>
        <p:spPr>
          <a:xfrm>
            <a:off x="2209800" y="3200403"/>
            <a:ext cx="8065294" cy="3766185"/>
          </a:xfrm>
        </p:spPr>
        <p:txBody>
          <a:bodyPr/>
          <a:lstStyle/>
          <a:p>
            <a:pPr marL="0" indent="0">
              <a:buNone/>
            </a:pPr>
            <a:r>
              <a:rPr lang="en-US" sz="4000" i="1" dirty="0"/>
              <a:t>The future is not something we enter.  The future is something that we create.  And creating that future requires us to make choices and decisions that begin with a dream.</a:t>
            </a:r>
          </a:p>
          <a:p>
            <a:pPr lvl="2" algn="r"/>
            <a:r>
              <a:rPr lang="en-US" i="1" dirty="0"/>
              <a:t>-Leonard L. Sweet</a:t>
            </a:r>
          </a:p>
        </p:txBody>
      </p:sp>
      <p:sp>
        <p:nvSpPr>
          <p:cNvPr id="8" name="TextBox 7"/>
          <p:cNvSpPr txBox="1"/>
          <p:nvPr/>
        </p:nvSpPr>
        <p:spPr>
          <a:xfrm>
            <a:off x="3886200" y="838200"/>
            <a:ext cx="5181600" cy="707886"/>
          </a:xfrm>
          <a:prstGeom prst="rect">
            <a:avLst/>
          </a:prstGeom>
          <a:noFill/>
        </p:spPr>
        <p:txBody>
          <a:bodyPr wrap="square" rtlCol="0">
            <a:spAutoFit/>
          </a:bodyPr>
          <a:lstStyle/>
          <a:p>
            <a:pPr defTabSz="914400"/>
            <a:r>
              <a:rPr lang="en-US" sz="4000" b="1" dirty="0">
                <a:solidFill>
                  <a:prstClr val="black"/>
                </a:solidFill>
                <a:latin typeface="Tw Cen MT"/>
              </a:rPr>
              <a:t>Vision for a Good Life</a:t>
            </a:r>
          </a:p>
        </p:txBody>
      </p:sp>
      <p:pic>
        <p:nvPicPr>
          <p:cNvPr id="9" name="Content Placeholder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89335" y="1502984"/>
            <a:ext cx="1380325" cy="1377267"/>
          </a:xfrm>
          <a:prstGeom prst="rect">
            <a:avLst/>
          </a:prstGeom>
        </p:spPr>
      </p:pic>
    </p:spTree>
    <p:extLst>
      <p:ext uri="{BB962C8B-B14F-4D97-AF65-F5344CB8AC3E}">
        <p14:creationId xmlns:p14="http://schemas.microsoft.com/office/powerpoint/2010/main" val="1104605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E2D25F-C913-D90F-485E-3FE8D1EC106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3122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4E75F-DCF7-47B6-925A-99338E44B0C1}"/>
              </a:ext>
            </a:extLst>
          </p:cNvPr>
          <p:cNvPicPr>
            <a:picLocks noChangeAspect="1"/>
          </p:cNvPicPr>
          <p:nvPr/>
        </p:nvPicPr>
        <p:blipFill>
          <a:blip r:embed="rId3"/>
          <a:stretch>
            <a:fillRect/>
          </a:stretch>
        </p:blipFill>
        <p:spPr>
          <a:xfrm>
            <a:off x="37586" y="1"/>
            <a:ext cx="12047733" cy="6858000"/>
          </a:xfrm>
          <a:prstGeom prst="rect">
            <a:avLst/>
          </a:prstGeom>
        </p:spPr>
      </p:pic>
    </p:spTree>
    <p:extLst>
      <p:ext uri="{BB962C8B-B14F-4D97-AF65-F5344CB8AC3E}">
        <p14:creationId xmlns:p14="http://schemas.microsoft.com/office/powerpoint/2010/main" val="3322238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034C5D-5520-2EC5-742D-96CD544D8B7A}"/>
              </a:ext>
            </a:extLst>
          </p:cNvPr>
          <p:cNvPicPr>
            <a:picLocks noChangeAspect="1"/>
          </p:cNvPicPr>
          <p:nvPr/>
        </p:nvPicPr>
        <p:blipFill>
          <a:blip r:embed="rId3"/>
          <a:stretch>
            <a:fillRect/>
          </a:stretch>
        </p:blipFill>
        <p:spPr>
          <a:xfrm>
            <a:off x="1176337" y="223837"/>
            <a:ext cx="9839325" cy="6410325"/>
          </a:xfrm>
          <a:prstGeom prst="rect">
            <a:avLst/>
          </a:prstGeom>
        </p:spPr>
      </p:pic>
    </p:spTree>
    <p:extLst>
      <p:ext uri="{BB962C8B-B14F-4D97-AF65-F5344CB8AC3E}">
        <p14:creationId xmlns:p14="http://schemas.microsoft.com/office/powerpoint/2010/main" val="1518207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850" y="1507814"/>
            <a:ext cx="2928129" cy="1920240"/>
          </a:xfrm>
        </p:spPr>
        <p:txBody>
          <a:bodyPr/>
          <a:lstStyle/>
          <a:p>
            <a:pPr algn="ctr"/>
            <a:r>
              <a:rPr lang="en-US" dirty="0"/>
              <a:t>Just as important...</a:t>
            </a:r>
            <a:br>
              <a:rPr lang="en-US" dirty="0"/>
            </a:br>
            <a:br>
              <a:rPr lang="en-US" dirty="0"/>
            </a:br>
            <a:r>
              <a:rPr lang="en-US" dirty="0"/>
              <a:t>Vision of What </a:t>
            </a:r>
            <a:br>
              <a:rPr lang="en-US" dirty="0"/>
            </a:br>
            <a:r>
              <a:rPr lang="en-US" b="1" dirty="0"/>
              <a:t>IS NOT</a:t>
            </a:r>
            <a:br>
              <a:rPr lang="en-US" dirty="0"/>
            </a:br>
            <a:r>
              <a:rPr lang="en-US" dirty="0"/>
              <a:t>a Good Life</a:t>
            </a:r>
          </a:p>
        </p:txBody>
      </p:sp>
      <p:sp>
        <p:nvSpPr>
          <p:cNvPr id="5" name="Cloud 4"/>
          <p:cNvSpPr/>
          <p:nvPr/>
        </p:nvSpPr>
        <p:spPr>
          <a:xfrm>
            <a:off x="6184640" y="542282"/>
            <a:ext cx="3657600" cy="3007242"/>
          </a:xfrm>
          <a:prstGeom prst="cloud">
            <a:avLst/>
          </a:prstGeom>
          <a:solidFill>
            <a:srgbClr val="59C6D5"/>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914400"/>
            <a:endParaRPr lang="en-US" sz="2200" b="1" i="1" dirty="0">
              <a:solidFill>
                <a:prstClr val="black"/>
              </a:solidFill>
              <a:latin typeface="Tw Cen MT"/>
            </a:endParaRPr>
          </a:p>
          <a:p>
            <a:pPr algn="ctr" defTabSz="914400"/>
            <a:r>
              <a:rPr lang="en-US" sz="2000" b="1" i="1" dirty="0">
                <a:solidFill>
                  <a:prstClr val="black"/>
                </a:solidFill>
                <a:latin typeface="Tw Cen MT"/>
              </a:rPr>
              <a:t>Vision for Good Life</a:t>
            </a:r>
          </a:p>
          <a:p>
            <a:pPr algn="ctr" defTabSz="914400"/>
            <a:r>
              <a:rPr lang="en-US" sz="2000" i="1" dirty="0">
                <a:solidFill>
                  <a:prstClr val="black"/>
                </a:solidFill>
                <a:latin typeface="Tw Cen MT"/>
              </a:rPr>
              <a:t>Friends, family, </a:t>
            </a:r>
          </a:p>
          <a:p>
            <a:pPr algn="ctr" defTabSz="914400"/>
            <a:r>
              <a:rPr lang="en-US" sz="2000" i="1" dirty="0">
                <a:solidFill>
                  <a:prstClr val="black"/>
                </a:solidFill>
                <a:latin typeface="Tw Cen MT"/>
              </a:rPr>
              <a:t>enough money, </a:t>
            </a:r>
          </a:p>
          <a:p>
            <a:pPr algn="ctr" defTabSz="914400"/>
            <a:r>
              <a:rPr lang="en-US" sz="2000" i="1" dirty="0">
                <a:solidFill>
                  <a:prstClr val="black"/>
                </a:solidFill>
                <a:latin typeface="Tw Cen MT"/>
              </a:rPr>
              <a:t>job I like, home, faith, vacations, health, choice, freedom</a:t>
            </a:r>
            <a:endParaRPr lang="en-US" sz="2000" dirty="0">
              <a:solidFill>
                <a:prstClr val="black"/>
              </a:solidFill>
              <a:latin typeface="Tw Cen MT"/>
            </a:endParaRPr>
          </a:p>
          <a:p>
            <a:pPr algn="ctr" defTabSz="914400"/>
            <a:endParaRPr lang="en-US" sz="2200" b="1" dirty="0">
              <a:solidFill>
                <a:prstClr val="black"/>
              </a:solidFill>
              <a:latin typeface="Tw Cen MT"/>
            </a:endParaRPr>
          </a:p>
        </p:txBody>
      </p:sp>
      <p:grpSp>
        <p:nvGrpSpPr>
          <p:cNvPr id="7" name="Group 12"/>
          <p:cNvGrpSpPr/>
          <p:nvPr/>
        </p:nvGrpSpPr>
        <p:grpSpPr>
          <a:xfrm>
            <a:off x="6241579" y="4037428"/>
            <a:ext cx="4126310" cy="2178468"/>
            <a:chOff x="2459221" y="3647187"/>
            <a:chExt cx="4572000" cy="2745852"/>
          </a:xfrm>
        </p:grpSpPr>
        <p:sp>
          <p:nvSpPr>
            <p:cNvPr id="8" name="Cloud 7"/>
            <p:cNvSpPr/>
            <p:nvPr/>
          </p:nvSpPr>
          <p:spPr>
            <a:xfrm>
              <a:off x="2642661" y="3647187"/>
              <a:ext cx="3806135" cy="2745852"/>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400"/>
              <a:endParaRPr lang="en-US" sz="1600" dirty="0">
                <a:solidFill>
                  <a:prstClr val="black"/>
                </a:solidFill>
                <a:latin typeface="Tw Cen MT"/>
              </a:endParaRPr>
            </a:p>
          </p:txBody>
        </p:sp>
        <p:sp>
          <p:nvSpPr>
            <p:cNvPr id="9" name="Rectangle 8"/>
            <p:cNvSpPr/>
            <p:nvPr/>
          </p:nvSpPr>
          <p:spPr>
            <a:xfrm>
              <a:off x="2459221" y="4175063"/>
              <a:ext cx="4572000" cy="465525"/>
            </a:xfrm>
            <a:prstGeom prst="rect">
              <a:avLst/>
            </a:prstGeom>
            <a:ln>
              <a:noFill/>
            </a:ln>
          </p:spPr>
          <p:txBody>
            <a:bodyPr>
              <a:spAutoFit/>
            </a:bodyPr>
            <a:lstStyle/>
            <a:p>
              <a:pPr algn="ctr" defTabSz="914400"/>
              <a:r>
                <a:rPr lang="en-US" b="1" dirty="0">
                  <a:solidFill>
                    <a:prstClr val="black"/>
                  </a:solidFill>
                  <a:latin typeface="Tw Cen MT"/>
                </a:rPr>
                <a:t>Vision of What I Don’t Want</a:t>
              </a: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38549" y="4881600"/>
              <a:ext cx="957987" cy="1137396"/>
            </a:xfrm>
            <a:prstGeom prst="rect">
              <a:avLst/>
            </a:prstGeom>
            <a:ln>
              <a:noFill/>
            </a:ln>
          </p:spPr>
        </p:pic>
      </p:grpSp>
    </p:spTree>
    <p:extLst>
      <p:ext uri="{BB962C8B-B14F-4D97-AF65-F5344CB8AC3E}">
        <p14:creationId xmlns:p14="http://schemas.microsoft.com/office/powerpoint/2010/main" val="1711333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1562100" y="228600"/>
            <a:ext cx="9067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914400" eaLnBrk="1" hangingPunct="1">
              <a:defRPr/>
            </a:pPr>
            <a:r>
              <a:rPr lang="en-US" sz="4000" dirty="0">
                <a:solidFill>
                  <a:srgbClr val="7030A0"/>
                </a:solidFill>
                <a:latin typeface="Georgia"/>
              </a:rPr>
              <a:t>Trajectory towards Good Life</a:t>
            </a:r>
          </a:p>
        </p:txBody>
      </p:sp>
      <p:cxnSp>
        <p:nvCxnSpPr>
          <p:cNvPr id="8" name="Straight Arrow Connector 29"/>
          <p:cNvCxnSpPr>
            <a:cxnSpLocks noChangeShapeType="1"/>
          </p:cNvCxnSpPr>
          <p:nvPr/>
        </p:nvCxnSpPr>
        <p:spPr bwMode="auto">
          <a:xfrm flipV="1">
            <a:off x="1965260" y="2929413"/>
            <a:ext cx="4426344" cy="2260056"/>
          </a:xfrm>
          <a:prstGeom prst="straightConnector1">
            <a:avLst/>
          </a:prstGeom>
          <a:noFill/>
          <a:ln w="76200" cmpd="sng">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0" name="Cloud 19"/>
          <p:cNvSpPr/>
          <p:nvPr/>
        </p:nvSpPr>
        <p:spPr>
          <a:xfrm>
            <a:off x="6535276" y="990600"/>
            <a:ext cx="3937795" cy="3007242"/>
          </a:xfrm>
          <a:prstGeom prst="cloud">
            <a:avLst/>
          </a:prstGeom>
          <a:solidFill>
            <a:srgbClr val="59C6D5"/>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914400"/>
            <a:r>
              <a:rPr lang="en-US" sz="2400" b="1" i="1" dirty="0">
                <a:solidFill>
                  <a:prstClr val="black"/>
                </a:solidFill>
                <a:latin typeface="Tw Cen MT"/>
              </a:rPr>
              <a:t>Vision for Good Life</a:t>
            </a:r>
            <a:endParaRPr lang="en-US" sz="2200" b="1" i="1" dirty="0">
              <a:solidFill>
                <a:prstClr val="black"/>
              </a:solidFill>
              <a:latin typeface="Tw Cen MT"/>
            </a:endParaRPr>
          </a:p>
          <a:p>
            <a:pPr algn="ctr" defTabSz="914400"/>
            <a:r>
              <a:rPr lang="en-US" sz="2000" i="1" dirty="0">
                <a:solidFill>
                  <a:prstClr val="black"/>
                </a:solidFill>
                <a:latin typeface="Tw Cen MT"/>
              </a:rPr>
              <a:t>Friends, family, </a:t>
            </a:r>
          </a:p>
          <a:p>
            <a:pPr algn="ctr" defTabSz="914400"/>
            <a:r>
              <a:rPr lang="en-US" sz="2000" i="1" dirty="0">
                <a:solidFill>
                  <a:prstClr val="black"/>
                </a:solidFill>
                <a:latin typeface="Tw Cen MT"/>
              </a:rPr>
              <a:t>enough money, </a:t>
            </a:r>
          </a:p>
          <a:p>
            <a:pPr algn="ctr" defTabSz="914400"/>
            <a:r>
              <a:rPr lang="en-US" sz="2000" i="1" dirty="0">
                <a:solidFill>
                  <a:prstClr val="black"/>
                </a:solidFill>
                <a:latin typeface="Tw Cen MT"/>
              </a:rPr>
              <a:t>job I like, home, faith, vacations, health, choice, freedom</a:t>
            </a:r>
            <a:endParaRPr lang="en-US" sz="2000" dirty="0">
              <a:solidFill>
                <a:prstClr val="black"/>
              </a:solidFill>
              <a:latin typeface="Tw Cen MT"/>
            </a:endParaRPr>
          </a:p>
          <a:p>
            <a:pPr algn="ctr" defTabSz="914400"/>
            <a:endParaRPr lang="en-US" sz="2200" b="1" dirty="0">
              <a:solidFill>
                <a:prstClr val="black"/>
              </a:solidFill>
              <a:latin typeface="Tw Cen MT"/>
            </a:endParaRPr>
          </a:p>
        </p:txBody>
      </p:sp>
      <p:grpSp>
        <p:nvGrpSpPr>
          <p:cNvPr id="2" name="Group 12"/>
          <p:cNvGrpSpPr/>
          <p:nvPr/>
        </p:nvGrpSpPr>
        <p:grpSpPr>
          <a:xfrm>
            <a:off x="6391604" y="4100491"/>
            <a:ext cx="3962400" cy="1890279"/>
            <a:chOff x="2459221" y="3647187"/>
            <a:chExt cx="4572000" cy="2745852"/>
          </a:xfrm>
        </p:grpSpPr>
        <p:sp>
          <p:nvSpPr>
            <p:cNvPr id="14" name="Cloud 13"/>
            <p:cNvSpPr/>
            <p:nvPr/>
          </p:nvSpPr>
          <p:spPr>
            <a:xfrm>
              <a:off x="2642661" y="3647187"/>
              <a:ext cx="3806135" cy="2745852"/>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400"/>
              <a:endParaRPr lang="en-US" sz="1600" dirty="0">
                <a:solidFill>
                  <a:prstClr val="black"/>
                </a:solidFill>
                <a:latin typeface="Tw Cen MT"/>
              </a:endParaRPr>
            </a:p>
          </p:txBody>
        </p:sp>
        <p:sp>
          <p:nvSpPr>
            <p:cNvPr id="15" name="Rectangle 14"/>
            <p:cNvSpPr/>
            <p:nvPr/>
          </p:nvSpPr>
          <p:spPr>
            <a:xfrm>
              <a:off x="2459221" y="4175062"/>
              <a:ext cx="4572000" cy="536498"/>
            </a:xfrm>
            <a:prstGeom prst="rect">
              <a:avLst/>
            </a:prstGeom>
            <a:ln>
              <a:noFill/>
            </a:ln>
          </p:spPr>
          <p:txBody>
            <a:bodyPr>
              <a:spAutoFit/>
            </a:bodyPr>
            <a:lstStyle/>
            <a:p>
              <a:pPr algn="ctr" defTabSz="914400"/>
              <a:r>
                <a:rPr lang="en-US" b="1" dirty="0">
                  <a:solidFill>
                    <a:prstClr val="black"/>
                  </a:solidFill>
                  <a:latin typeface="Tw Cen MT"/>
                </a:rPr>
                <a:t>Vision of What I Don’t Want</a:t>
              </a:r>
            </a:p>
          </p:txBody>
        </p:sp>
        <p:pic>
          <p:nvPicPr>
            <p:cNvPr id="16" name="Picture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38549" y="4881600"/>
              <a:ext cx="957987" cy="1137396"/>
            </a:xfrm>
            <a:prstGeom prst="rect">
              <a:avLst/>
            </a:prstGeom>
            <a:ln>
              <a:noFill/>
            </a:ln>
          </p:spPr>
        </p:pic>
      </p:grpSp>
      <p:sp>
        <p:nvSpPr>
          <p:cNvPr id="10" name="TextBox 9"/>
          <p:cNvSpPr txBox="1"/>
          <p:nvPr/>
        </p:nvSpPr>
        <p:spPr>
          <a:xfrm rot="19984045">
            <a:off x="1838857" y="3756135"/>
            <a:ext cx="4125427" cy="369332"/>
          </a:xfrm>
          <a:prstGeom prst="rect">
            <a:avLst/>
          </a:prstGeom>
          <a:noFill/>
        </p:spPr>
        <p:txBody>
          <a:bodyPr wrap="square" rtlCol="0">
            <a:spAutoFit/>
          </a:bodyPr>
          <a:lstStyle/>
          <a:p>
            <a:pPr algn="ctr" defTabSz="914400"/>
            <a:r>
              <a:rPr lang="en-US" dirty="0">
                <a:solidFill>
                  <a:prstClr val="black"/>
                </a:solidFill>
                <a:latin typeface="Tw Cen MT"/>
              </a:rPr>
              <a:t>Movement towards Vision</a:t>
            </a:r>
          </a:p>
        </p:txBody>
      </p:sp>
    </p:spTree>
    <p:extLst>
      <p:ext uri="{BB962C8B-B14F-4D97-AF65-F5344CB8AC3E}">
        <p14:creationId xmlns:p14="http://schemas.microsoft.com/office/powerpoint/2010/main" val="94512783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1562100" y="228601"/>
            <a:ext cx="90678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defTabSz="914400" eaLnBrk="1" hangingPunct="1">
              <a:defRPr/>
            </a:pPr>
            <a:r>
              <a:rPr lang="en-US" sz="4000" dirty="0">
                <a:solidFill>
                  <a:srgbClr val="0083CA"/>
                </a:solidFill>
                <a:latin typeface="Georgia"/>
              </a:rPr>
              <a:t>Reflecting on Where I have Been</a:t>
            </a:r>
            <a:r>
              <a:rPr lang="mr-IN" sz="4000" dirty="0">
                <a:solidFill>
                  <a:srgbClr val="0083CA"/>
                </a:solidFill>
                <a:latin typeface="Georgia"/>
              </a:rPr>
              <a:t>…</a:t>
            </a:r>
            <a:r>
              <a:rPr lang="en-US" sz="4000" dirty="0">
                <a:solidFill>
                  <a:srgbClr val="0083CA"/>
                </a:solidFill>
                <a:latin typeface="Georgia"/>
              </a:rPr>
              <a:t>.</a:t>
            </a:r>
          </a:p>
          <a:p>
            <a:pPr algn="ctr" defTabSz="914400" eaLnBrk="1" hangingPunct="1">
              <a:defRPr/>
            </a:pPr>
            <a:r>
              <a:rPr lang="en-US" sz="4000" dirty="0">
                <a:solidFill>
                  <a:srgbClr val="0083CA"/>
                </a:solidFill>
                <a:latin typeface="Georgia"/>
              </a:rPr>
              <a:t>to figure out where I need to go!!</a:t>
            </a:r>
          </a:p>
        </p:txBody>
      </p:sp>
      <p:cxnSp>
        <p:nvCxnSpPr>
          <p:cNvPr id="8" name="Straight Arrow Connector 29"/>
          <p:cNvCxnSpPr>
            <a:cxnSpLocks noChangeShapeType="1"/>
          </p:cNvCxnSpPr>
          <p:nvPr/>
        </p:nvCxnSpPr>
        <p:spPr bwMode="auto">
          <a:xfrm flipV="1">
            <a:off x="2385959" y="3169846"/>
            <a:ext cx="3690033" cy="1958079"/>
          </a:xfrm>
          <a:prstGeom prst="straightConnector1">
            <a:avLst/>
          </a:prstGeom>
          <a:noFill/>
          <a:ln w="76200" cmpd="sng">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0" name="Cloud 19"/>
          <p:cNvSpPr/>
          <p:nvPr/>
        </p:nvSpPr>
        <p:spPr>
          <a:xfrm>
            <a:off x="6194473" y="1651223"/>
            <a:ext cx="4078693" cy="2544706"/>
          </a:xfrm>
          <a:prstGeom prst="cloud">
            <a:avLst/>
          </a:prstGeom>
          <a:solidFill>
            <a:srgbClr val="59C6D5"/>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914400"/>
            <a:endParaRPr lang="en-US" sz="2400" b="1" i="1" dirty="0">
              <a:solidFill>
                <a:prstClr val="black"/>
              </a:solidFill>
              <a:latin typeface="Tw Cen MT"/>
            </a:endParaRPr>
          </a:p>
          <a:p>
            <a:pPr algn="ctr" defTabSz="914400"/>
            <a:r>
              <a:rPr lang="en-US" sz="2400" b="1" i="1" dirty="0">
                <a:solidFill>
                  <a:prstClr val="black"/>
                </a:solidFill>
                <a:latin typeface="Tw Cen MT"/>
              </a:rPr>
              <a:t>Vision for Good Life</a:t>
            </a:r>
            <a:endParaRPr lang="en-US" sz="2200" b="1" i="1" dirty="0">
              <a:solidFill>
                <a:prstClr val="black"/>
              </a:solidFill>
              <a:latin typeface="Tw Cen MT"/>
            </a:endParaRPr>
          </a:p>
          <a:p>
            <a:pPr algn="ctr" defTabSz="914400"/>
            <a:r>
              <a:rPr lang="en-US" sz="2000" i="1" dirty="0">
                <a:solidFill>
                  <a:prstClr val="black"/>
                </a:solidFill>
                <a:latin typeface="Tw Cen MT"/>
              </a:rPr>
              <a:t>Friends, family, </a:t>
            </a:r>
          </a:p>
          <a:p>
            <a:pPr algn="ctr" defTabSz="914400"/>
            <a:r>
              <a:rPr lang="en-US" sz="2000" i="1" dirty="0">
                <a:solidFill>
                  <a:prstClr val="black"/>
                </a:solidFill>
                <a:latin typeface="Tw Cen MT"/>
              </a:rPr>
              <a:t>enough money, </a:t>
            </a:r>
          </a:p>
          <a:p>
            <a:pPr algn="ctr" defTabSz="914400"/>
            <a:r>
              <a:rPr lang="en-US" sz="2000" i="1" dirty="0">
                <a:solidFill>
                  <a:prstClr val="black"/>
                </a:solidFill>
                <a:latin typeface="Tw Cen MT"/>
              </a:rPr>
              <a:t>job I like, home, faith, vacations, health, choice, freedom</a:t>
            </a:r>
            <a:endParaRPr lang="en-US" sz="2000" dirty="0">
              <a:solidFill>
                <a:prstClr val="black"/>
              </a:solidFill>
              <a:latin typeface="Tw Cen MT"/>
            </a:endParaRPr>
          </a:p>
          <a:p>
            <a:pPr algn="ctr" defTabSz="914400"/>
            <a:endParaRPr lang="en-US" sz="2200" b="1" dirty="0">
              <a:solidFill>
                <a:prstClr val="black"/>
              </a:solidFill>
              <a:latin typeface="Tw Cen MT"/>
            </a:endParaRPr>
          </a:p>
        </p:txBody>
      </p:sp>
      <p:grpSp>
        <p:nvGrpSpPr>
          <p:cNvPr id="2" name="Group 12"/>
          <p:cNvGrpSpPr/>
          <p:nvPr/>
        </p:nvGrpSpPr>
        <p:grpSpPr>
          <a:xfrm>
            <a:off x="6194473" y="4379717"/>
            <a:ext cx="3685553" cy="1601649"/>
            <a:chOff x="2459221" y="3647187"/>
            <a:chExt cx="4572000" cy="2745852"/>
          </a:xfrm>
        </p:grpSpPr>
        <p:sp>
          <p:nvSpPr>
            <p:cNvPr id="14" name="Cloud 13"/>
            <p:cNvSpPr/>
            <p:nvPr/>
          </p:nvSpPr>
          <p:spPr>
            <a:xfrm>
              <a:off x="2642661" y="3647187"/>
              <a:ext cx="3806135" cy="2745852"/>
            </a:xfrm>
            <a:prstGeom prst="cloud">
              <a:avLst/>
            </a:prstGeom>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400"/>
              <a:endParaRPr lang="en-US" sz="1600" dirty="0">
                <a:solidFill>
                  <a:prstClr val="black"/>
                </a:solidFill>
                <a:latin typeface="Tw Cen MT"/>
              </a:endParaRPr>
            </a:p>
          </p:txBody>
        </p:sp>
        <p:sp>
          <p:nvSpPr>
            <p:cNvPr id="15" name="Rectangle 14"/>
            <p:cNvSpPr/>
            <p:nvPr/>
          </p:nvSpPr>
          <p:spPr>
            <a:xfrm>
              <a:off x="2459221" y="4175062"/>
              <a:ext cx="4572000" cy="633179"/>
            </a:xfrm>
            <a:prstGeom prst="rect">
              <a:avLst/>
            </a:prstGeom>
            <a:ln>
              <a:noFill/>
            </a:ln>
          </p:spPr>
          <p:txBody>
            <a:bodyPr>
              <a:spAutoFit/>
            </a:bodyPr>
            <a:lstStyle/>
            <a:p>
              <a:pPr algn="ctr" defTabSz="914400"/>
              <a:r>
                <a:rPr lang="en-US" b="1" dirty="0">
                  <a:solidFill>
                    <a:prstClr val="black"/>
                  </a:solidFill>
                  <a:latin typeface="Tw Cen MT"/>
                </a:rPr>
                <a:t>Vision of What I Don’t Want</a:t>
              </a:r>
            </a:p>
          </p:txBody>
        </p:sp>
        <p:pic>
          <p:nvPicPr>
            <p:cNvPr id="16" name="Picture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38549" y="4881600"/>
              <a:ext cx="957987" cy="1137396"/>
            </a:xfrm>
            <a:prstGeom prst="rect">
              <a:avLst/>
            </a:prstGeom>
            <a:ln>
              <a:noFill/>
            </a:ln>
          </p:spPr>
        </p:pic>
      </p:grpSp>
      <p:cxnSp>
        <p:nvCxnSpPr>
          <p:cNvPr id="12" name="Straight Connector 11"/>
          <p:cNvCxnSpPr/>
          <p:nvPr/>
        </p:nvCxnSpPr>
        <p:spPr>
          <a:xfrm rot="5400000">
            <a:off x="2066603" y="4076365"/>
            <a:ext cx="3809206" cy="794"/>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385958" y="2939012"/>
            <a:ext cx="1350498" cy="923330"/>
          </a:xfrm>
          <a:prstGeom prst="rect">
            <a:avLst/>
          </a:prstGeom>
          <a:noFill/>
        </p:spPr>
        <p:txBody>
          <a:bodyPr wrap="square" rtlCol="0">
            <a:spAutoFit/>
          </a:bodyPr>
          <a:lstStyle/>
          <a:p>
            <a:pPr algn="ctr" defTabSz="914400"/>
            <a:r>
              <a:rPr lang="en-US" dirty="0">
                <a:solidFill>
                  <a:prstClr val="black"/>
                </a:solidFill>
                <a:latin typeface="Tw Cen MT"/>
              </a:rPr>
              <a:t>Experiences from My PAST</a:t>
            </a:r>
          </a:p>
        </p:txBody>
      </p:sp>
      <p:sp>
        <p:nvSpPr>
          <p:cNvPr id="13" name="TextBox 12"/>
          <p:cNvSpPr txBox="1"/>
          <p:nvPr/>
        </p:nvSpPr>
        <p:spPr>
          <a:xfrm>
            <a:off x="4246578" y="2246515"/>
            <a:ext cx="1350498" cy="923330"/>
          </a:xfrm>
          <a:prstGeom prst="rect">
            <a:avLst/>
          </a:prstGeom>
          <a:noFill/>
        </p:spPr>
        <p:txBody>
          <a:bodyPr wrap="square" rtlCol="0">
            <a:spAutoFit/>
          </a:bodyPr>
          <a:lstStyle/>
          <a:p>
            <a:pPr algn="ctr" defTabSz="914400"/>
            <a:r>
              <a:rPr lang="en-US" dirty="0">
                <a:solidFill>
                  <a:prstClr val="black"/>
                </a:solidFill>
                <a:latin typeface="Tw Cen MT"/>
              </a:rPr>
              <a:t>Things Happening NOW</a:t>
            </a:r>
          </a:p>
        </p:txBody>
      </p:sp>
    </p:spTree>
    <p:extLst>
      <p:ext uri="{BB962C8B-B14F-4D97-AF65-F5344CB8AC3E}">
        <p14:creationId xmlns:p14="http://schemas.microsoft.com/office/powerpoint/2010/main" val="32197856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4DD80-50D6-3536-2955-64CECF67E366}"/>
              </a:ext>
            </a:extLst>
          </p:cNvPr>
          <p:cNvSpPr>
            <a:spLocks noGrp="1"/>
          </p:cNvSpPr>
          <p:nvPr>
            <p:ph type="title"/>
          </p:nvPr>
        </p:nvSpPr>
        <p:spPr/>
        <p:txBody>
          <a:bodyPr/>
          <a:lstStyle/>
          <a:p>
            <a:pPr algn="ctr"/>
            <a:r>
              <a:rPr lang="en-US" dirty="0"/>
              <a:t>AGENDA </a:t>
            </a:r>
          </a:p>
        </p:txBody>
      </p:sp>
      <p:sp>
        <p:nvSpPr>
          <p:cNvPr id="3" name="Content Placeholder 2">
            <a:extLst>
              <a:ext uri="{FF2B5EF4-FFF2-40B4-BE49-F238E27FC236}">
                <a16:creationId xmlns:a16="http://schemas.microsoft.com/office/drawing/2014/main" id="{C302964B-43E3-3D5C-37FF-FE111180E0F7}"/>
              </a:ext>
            </a:extLst>
          </p:cNvPr>
          <p:cNvSpPr>
            <a:spLocks noGrp="1"/>
          </p:cNvSpPr>
          <p:nvPr>
            <p:ph idx="1"/>
          </p:nvPr>
        </p:nvSpPr>
        <p:spPr/>
        <p:txBody>
          <a:bodyPr>
            <a:normAutofit/>
          </a:bodyPr>
          <a:lstStyle/>
          <a:p>
            <a:r>
              <a:rPr lang="en-US" sz="4000" dirty="0"/>
              <a:t> Brief Overview of Charting the LifeCourse Principles</a:t>
            </a:r>
          </a:p>
          <a:p>
            <a:r>
              <a:rPr lang="en-US" sz="4000" dirty="0"/>
              <a:t> </a:t>
            </a:r>
            <a:r>
              <a:rPr lang="en-US" sz="4000" dirty="0" err="1"/>
              <a:t>CtLC</a:t>
            </a:r>
            <a:r>
              <a:rPr lang="en-US" sz="4000" dirty="0"/>
              <a:t> Planning Tool: Trajectory</a:t>
            </a:r>
          </a:p>
          <a:p>
            <a:r>
              <a:rPr lang="en-US" sz="4000" dirty="0"/>
              <a:t>Person-centered Practice Learning Community</a:t>
            </a:r>
          </a:p>
          <a:p>
            <a:r>
              <a:rPr lang="en-US" sz="4000" dirty="0"/>
              <a:t>Additional Resources </a:t>
            </a:r>
          </a:p>
        </p:txBody>
      </p:sp>
    </p:spTree>
    <p:extLst>
      <p:ext uri="{BB962C8B-B14F-4D97-AF65-F5344CB8AC3E}">
        <p14:creationId xmlns:p14="http://schemas.microsoft.com/office/powerpoint/2010/main" val="1521583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90A13-5A1E-2A4E-5535-7F08B341CD53}"/>
              </a:ext>
            </a:extLst>
          </p:cNvPr>
          <p:cNvPicPr>
            <a:picLocks noChangeAspect="1"/>
          </p:cNvPicPr>
          <p:nvPr/>
        </p:nvPicPr>
        <p:blipFill>
          <a:blip r:embed="rId3"/>
          <a:stretch>
            <a:fillRect/>
          </a:stretch>
        </p:blipFill>
        <p:spPr>
          <a:xfrm>
            <a:off x="1169436" y="0"/>
            <a:ext cx="9853127" cy="6858000"/>
          </a:xfrm>
          <a:prstGeom prst="rect">
            <a:avLst/>
          </a:prstGeom>
        </p:spPr>
      </p:pic>
    </p:spTree>
    <p:extLst>
      <p:ext uri="{BB962C8B-B14F-4D97-AF65-F5344CB8AC3E}">
        <p14:creationId xmlns:p14="http://schemas.microsoft.com/office/powerpoint/2010/main" val="1136729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88772"/>
            <a:ext cx="8895113" cy="1027374"/>
          </a:xfrm>
        </p:spPr>
        <p:txBody>
          <a:bodyPr>
            <a:normAutofit fontScale="90000"/>
          </a:bodyPr>
          <a:lstStyle/>
          <a:p>
            <a:pPr algn="ctr">
              <a:lnSpc>
                <a:spcPct val="100000"/>
              </a:lnSpc>
              <a:spcAft>
                <a:spcPts val="600"/>
              </a:spcAft>
            </a:pPr>
            <a:r>
              <a:rPr lang="en-US" dirty="0"/>
              <a:t>Trajectory Across Life Stages </a:t>
            </a:r>
            <a:br>
              <a:rPr lang="en-US" dirty="0"/>
            </a:br>
            <a:r>
              <a:rPr lang="en-US" dirty="0"/>
              <a:t>and Life Transitions</a:t>
            </a:r>
          </a:p>
        </p:txBody>
      </p:sp>
      <p:grpSp>
        <p:nvGrpSpPr>
          <p:cNvPr id="4" name="Group 3"/>
          <p:cNvGrpSpPr/>
          <p:nvPr/>
        </p:nvGrpSpPr>
        <p:grpSpPr>
          <a:xfrm>
            <a:off x="2700751" y="1462527"/>
            <a:ext cx="5195711" cy="3281858"/>
            <a:chOff x="1255781" y="1119598"/>
            <a:chExt cx="4862485" cy="3012437"/>
          </a:xfrm>
        </p:grpSpPr>
        <p:pic>
          <p:nvPicPr>
            <p:cNvPr id="6" name="Picture 1" descr="baby-blue"/>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5781" y="3376196"/>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early-childhood-blue"/>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77418" y="3044757"/>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school-reddish"/>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80931" y="2711778"/>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0" descr="transition-pink"/>
            <p:cNvPicPr>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61976" y="2402975"/>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3" descr="adult--gold"/>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11290" y="1770086"/>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6" descr="old-gold"/>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393270" y="1119598"/>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Arrow Connector 29"/>
            <p:cNvCxnSpPr>
              <a:cxnSpLocks noChangeShapeType="1"/>
            </p:cNvCxnSpPr>
            <p:nvPr/>
          </p:nvCxnSpPr>
          <p:spPr bwMode="auto">
            <a:xfrm flipV="1">
              <a:off x="1454127" y="1602792"/>
              <a:ext cx="4664139" cy="2529243"/>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13" name="Picture 13" descr="adult--gold"/>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687231" y="1479837"/>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adult--gold"/>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94444" y="2071932"/>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6" name="Straight Arrow Connector 15"/>
          <p:cNvCxnSpPr/>
          <p:nvPr/>
        </p:nvCxnSpPr>
        <p:spPr>
          <a:xfrm flipH="1" flipV="1">
            <a:off x="3297420" y="4703763"/>
            <a:ext cx="552319" cy="5590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3951276" y="4339300"/>
            <a:ext cx="565941"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4821832" y="3898907"/>
            <a:ext cx="347073" cy="35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a:off x="7139439" y="2596300"/>
            <a:ext cx="904240" cy="820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387804" y="3048248"/>
            <a:ext cx="1181972" cy="11368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404578" y="5293214"/>
            <a:ext cx="999001" cy="461665"/>
          </a:xfrm>
          <a:prstGeom prst="rect">
            <a:avLst/>
          </a:prstGeom>
          <a:noFill/>
          <a:ln>
            <a:solidFill>
              <a:schemeClr val="tx1"/>
            </a:solidFill>
          </a:ln>
        </p:spPr>
        <p:txBody>
          <a:bodyPr wrap="square" rtlCol="0">
            <a:spAutoFit/>
          </a:bodyPr>
          <a:lstStyle/>
          <a:p>
            <a:pPr algn="ctr" defTabSz="914400"/>
            <a:r>
              <a:rPr lang="en-US" sz="1200" b="1" dirty="0">
                <a:solidFill>
                  <a:prstClr val="black"/>
                </a:solidFill>
                <a:latin typeface="Tw Cen MT"/>
              </a:rPr>
              <a:t>Getting New Diagnosis</a:t>
            </a:r>
          </a:p>
        </p:txBody>
      </p:sp>
      <p:sp>
        <p:nvSpPr>
          <p:cNvPr id="28" name="TextBox 27"/>
          <p:cNvSpPr txBox="1"/>
          <p:nvPr/>
        </p:nvSpPr>
        <p:spPr>
          <a:xfrm>
            <a:off x="7754745" y="3454655"/>
            <a:ext cx="1243914" cy="461665"/>
          </a:xfrm>
          <a:prstGeom prst="rect">
            <a:avLst/>
          </a:prstGeom>
          <a:noFill/>
          <a:ln>
            <a:solidFill>
              <a:schemeClr val="tx1"/>
            </a:solidFill>
          </a:ln>
        </p:spPr>
        <p:txBody>
          <a:bodyPr wrap="square" rtlCol="0">
            <a:spAutoFit/>
          </a:bodyPr>
          <a:lstStyle/>
          <a:p>
            <a:pPr algn="ctr" defTabSz="914400"/>
            <a:r>
              <a:rPr lang="en-US" sz="1200" b="1" dirty="0">
                <a:solidFill>
                  <a:prstClr val="black"/>
                </a:solidFill>
                <a:latin typeface="Tw Cen MT"/>
              </a:rPr>
              <a:t>Parents Turn 65 </a:t>
            </a:r>
          </a:p>
          <a:p>
            <a:pPr algn="ctr" defTabSz="914400"/>
            <a:r>
              <a:rPr lang="en-US" sz="1200" b="1" dirty="0">
                <a:solidFill>
                  <a:prstClr val="black"/>
                </a:solidFill>
                <a:latin typeface="Tw Cen MT"/>
              </a:rPr>
              <a:t>Medicare &amp; SSDI</a:t>
            </a:r>
          </a:p>
        </p:txBody>
      </p:sp>
      <p:sp>
        <p:nvSpPr>
          <p:cNvPr id="29" name="TextBox 28"/>
          <p:cNvSpPr txBox="1"/>
          <p:nvPr/>
        </p:nvSpPr>
        <p:spPr>
          <a:xfrm>
            <a:off x="4529635" y="4898103"/>
            <a:ext cx="1112332" cy="646331"/>
          </a:xfrm>
          <a:prstGeom prst="rect">
            <a:avLst/>
          </a:prstGeom>
          <a:noFill/>
          <a:ln>
            <a:solidFill>
              <a:schemeClr val="tx1"/>
            </a:solidFill>
          </a:ln>
        </p:spPr>
        <p:txBody>
          <a:bodyPr wrap="square" rtlCol="0">
            <a:spAutoFit/>
          </a:bodyPr>
          <a:lstStyle/>
          <a:p>
            <a:pPr algn="ctr" defTabSz="914400"/>
            <a:r>
              <a:rPr lang="en-US" sz="1200" b="1" dirty="0">
                <a:solidFill>
                  <a:prstClr val="black"/>
                </a:solidFill>
                <a:latin typeface="Tw Cen MT"/>
              </a:rPr>
              <a:t>Leaving Early Childhood/ enter school </a:t>
            </a:r>
          </a:p>
        </p:txBody>
      </p:sp>
      <p:cxnSp>
        <p:nvCxnSpPr>
          <p:cNvPr id="37" name="Straight Arrow Connector 36"/>
          <p:cNvCxnSpPr/>
          <p:nvPr/>
        </p:nvCxnSpPr>
        <p:spPr>
          <a:xfrm flipH="1" flipV="1">
            <a:off x="5402078" y="3546129"/>
            <a:ext cx="914400" cy="815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902691" y="4270644"/>
            <a:ext cx="839167" cy="461665"/>
          </a:xfrm>
          <a:prstGeom prst="rect">
            <a:avLst/>
          </a:prstGeom>
          <a:noFill/>
          <a:ln>
            <a:solidFill>
              <a:schemeClr val="tx1"/>
            </a:solidFill>
          </a:ln>
        </p:spPr>
        <p:txBody>
          <a:bodyPr wrap="square" rtlCol="0">
            <a:spAutoFit/>
          </a:bodyPr>
          <a:lstStyle/>
          <a:p>
            <a:pPr algn="ctr" defTabSz="914400"/>
            <a:r>
              <a:rPr lang="en-US" sz="1200" b="1" dirty="0">
                <a:solidFill>
                  <a:prstClr val="black"/>
                </a:solidFill>
                <a:latin typeface="Tw Cen MT"/>
              </a:rPr>
              <a:t>Transition planning</a:t>
            </a:r>
          </a:p>
        </p:txBody>
      </p:sp>
      <p:sp>
        <p:nvSpPr>
          <p:cNvPr id="41" name="TextBox 40"/>
          <p:cNvSpPr txBox="1"/>
          <p:nvPr/>
        </p:nvSpPr>
        <p:spPr>
          <a:xfrm>
            <a:off x="7140693" y="4178436"/>
            <a:ext cx="908633" cy="461665"/>
          </a:xfrm>
          <a:prstGeom prst="rect">
            <a:avLst/>
          </a:prstGeom>
          <a:noFill/>
          <a:ln>
            <a:solidFill>
              <a:schemeClr val="tx1"/>
            </a:solidFill>
          </a:ln>
        </p:spPr>
        <p:txBody>
          <a:bodyPr wrap="square" rtlCol="0">
            <a:spAutoFit/>
          </a:bodyPr>
          <a:lstStyle/>
          <a:p>
            <a:pPr algn="ctr" defTabSz="914400"/>
            <a:r>
              <a:rPr lang="en-US" sz="1200" b="1" dirty="0">
                <a:solidFill>
                  <a:prstClr val="black"/>
                </a:solidFill>
                <a:latin typeface="Tw Cen MT"/>
              </a:rPr>
              <a:t>Living Adult Life</a:t>
            </a:r>
          </a:p>
        </p:txBody>
      </p:sp>
      <p:sp>
        <p:nvSpPr>
          <p:cNvPr id="42" name="TextBox 41"/>
          <p:cNvSpPr txBox="1"/>
          <p:nvPr/>
        </p:nvSpPr>
        <p:spPr>
          <a:xfrm>
            <a:off x="8306399" y="2558885"/>
            <a:ext cx="1418760" cy="646331"/>
          </a:xfrm>
          <a:prstGeom prst="rect">
            <a:avLst/>
          </a:prstGeom>
          <a:noFill/>
          <a:ln>
            <a:solidFill>
              <a:schemeClr val="tx1"/>
            </a:solidFill>
          </a:ln>
        </p:spPr>
        <p:txBody>
          <a:bodyPr wrap="square" rtlCol="0">
            <a:spAutoFit/>
          </a:bodyPr>
          <a:lstStyle/>
          <a:p>
            <a:pPr algn="ctr" defTabSz="914400"/>
            <a:r>
              <a:rPr lang="en-US" sz="1200" b="1" dirty="0">
                <a:solidFill>
                  <a:prstClr val="black"/>
                </a:solidFill>
                <a:latin typeface="Tw Cen MT"/>
              </a:rPr>
              <a:t>My parents have passed away, what do I do?</a:t>
            </a:r>
          </a:p>
        </p:txBody>
      </p:sp>
      <p:cxnSp>
        <p:nvCxnSpPr>
          <p:cNvPr id="43" name="Straight Arrow Connector 42"/>
          <p:cNvCxnSpPr/>
          <p:nvPr/>
        </p:nvCxnSpPr>
        <p:spPr>
          <a:xfrm rot="16200000" flipV="1">
            <a:off x="7714877" y="2249457"/>
            <a:ext cx="581656" cy="573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09697" y="4347421"/>
            <a:ext cx="963526" cy="830997"/>
          </a:xfrm>
          <a:prstGeom prst="rect">
            <a:avLst/>
          </a:prstGeom>
          <a:noFill/>
          <a:ln>
            <a:solidFill>
              <a:schemeClr val="tx1"/>
            </a:solidFill>
          </a:ln>
        </p:spPr>
        <p:txBody>
          <a:bodyPr wrap="square" rtlCol="0">
            <a:spAutoFit/>
          </a:bodyPr>
          <a:lstStyle/>
          <a:p>
            <a:r>
              <a:rPr lang="en-US" sz="1200" b="1" dirty="0">
                <a:solidFill>
                  <a:prstClr val="black"/>
                </a:solidFill>
                <a:latin typeface="Tw Cen MT"/>
              </a:rPr>
              <a:t>Turning 18. Leaving school at 18 or 21</a:t>
            </a:r>
          </a:p>
        </p:txBody>
      </p:sp>
      <p:cxnSp>
        <p:nvCxnSpPr>
          <p:cNvPr id="54" name="Straight Arrow Connector 53"/>
          <p:cNvCxnSpPr/>
          <p:nvPr/>
        </p:nvCxnSpPr>
        <p:spPr>
          <a:xfrm rot="10800000">
            <a:off x="5749207" y="3396940"/>
            <a:ext cx="1349031" cy="329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6200000" flipV="1">
            <a:off x="6513652" y="3156404"/>
            <a:ext cx="993363" cy="1193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62042" y="1390050"/>
            <a:ext cx="2145472" cy="1200329"/>
          </a:xfrm>
          <a:prstGeom prst="rect">
            <a:avLst/>
          </a:prstGeom>
          <a:noFill/>
        </p:spPr>
        <p:txBody>
          <a:bodyPr wrap="square" rtlCol="0">
            <a:spAutoFit/>
          </a:bodyPr>
          <a:lstStyle/>
          <a:p>
            <a:pPr algn="ctr"/>
            <a:r>
              <a:rPr lang="en-US" b="1" dirty="0">
                <a:solidFill>
                  <a:prstClr val="black"/>
                </a:solidFill>
                <a:latin typeface="Tw Cen MT"/>
              </a:rPr>
              <a:t>Life Transitions</a:t>
            </a:r>
          </a:p>
          <a:p>
            <a:pPr algn="ctr"/>
            <a:r>
              <a:rPr lang="en-US" b="1" dirty="0">
                <a:solidFill>
                  <a:prstClr val="black"/>
                </a:solidFill>
                <a:latin typeface="Tw Cen MT"/>
              </a:rPr>
              <a:t>And</a:t>
            </a:r>
          </a:p>
          <a:p>
            <a:pPr algn="ctr"/>
            <a:r>
              <a:rPr lang="en-US" b="1" dirty="0">
                <a:solidFill>
                  <a:prstClr val="black"/>
                </a:solidFill>
                <a:latin typeface="Tw Cen MT"/>
              </a:rPr>
              <a:t>Disability System Transitions</a:t>
            </a:r>
          </a:p>
        </p:txBody>
      </p:sp>
    </p:spTree>
    <p:extLst>
      <p:ext uri="{BB962C8B-B14F-4D97-AF65-F5344CB8AC3E}">
        <p14:creationId xmlns:p14="http://schemas.microsoft.com/office/powerpoint/2010/main" val="1628211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190" y="1"/>
            <a:ext cx="8895113" cy="1027374"/>
          </a:xfrm>
        </p:spPr>
        <p:txBody>
          <a:bodyPr>
            <a:normAutofit/>
          </a:bodyPr>
          <a:lstStyle/>
          <a:p>
            <a:pPr algn="ctr">
              <a:lnSpc>
                <a:spcPct val="100000"/>
              </a:lnSpc>
              <a:spcAft>
                <a:spcPts val="600"/>
              </a:spcAft>
            </a:pPr>
            <a:r>
              <a:rPr lang="en-US" dirty="0"/>
              <a:t>Trajectory Across Life Experiences</a:t>
            </a:r>
          </a:p>
        </p:txBody>
      </p:sp>
      <p:grpSp>
        <p:nvGrpSpPr>
          <p:cNvPr id="4" name="Group 3"/>
          <p:cNvGrpSpPr/>
          <p:nvPr/>
        </p:nvGrpSpPr>
        <p:grpSpPr>
          <a:xfrm>
            <a:off x="3078354" y="1599816"/>
            <a:ext cx="5195711" cy="3281858"/>
            <a:chOff x="1255781" y="1119598"/>
            <a:chExt cx="4862485" cy="3012437"/>
          </a:xfrm>
        </p:grpSpPr>
        <p:pic>
          <p:nvPicPr>
            <p:cNvPr id="6" name="Picture 1" descr="baby-blue"/>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5781" y="3376196"/>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early-childhood-blue"/>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77418" y="3044757"/>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school-reddish"/>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80931" y="2711778"/>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0" descr="transition-pink"/>
            <p:cNvPicPr>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61976" y="2402975"/>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3" descr="adult--gold"/>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11290" y="1770086"/>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6" descr="old-gold"/>
            <p:cNvPicPr>
              <a:picLocks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393270" y="1119598"/>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Arrow Connector 29"/>
            <p:cNvCxnSpPr>
              <a:cxnSpLocks noChangeShapeType="1"/>
            </p:cNvCxnSpPr>
            <p:nvPr/>
          </p:nvCxnSpPr>
          <p:spPr bwMode="auto">
            <a:xfrm flipV="1">
              <a:off x="1454127" y="1602792"/>
              <a:ext cx="4664139" cy="2529243"/>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13" name="Picture 13" descr="adult--gold"/>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687231" y="1479837"/>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adult--gold"/>
            <p:cNvPicPr>
              <a:picLocks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94444" y="2071932"/>
              <a:ext cx="556241" cy="54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0" name="Picture 29"/>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333517" y="4839427"/>
            <a:ext cx="1007000" cy="1288396"/>
          </a:xfrm>
          <a:prstGeom prst="rect">
            <a:avLst/>
          </a:prstGeom>
          <a:noFill/>
          <a:ln>
            <a:solidFill>
              <a:sysClr val="windowText" lastClr="000000"/>
            </a:solidFill>
          </a:ln>
        </p:spPr>
      </p:pic>
      <p:sp>
        <p:nvSpPr>
          <p:cNvPr id="71" name="Rectangle 70"/>
          <p:cNvSpPr/>
          <p:nvPr/>
        </p:nvSpPr>
        <p:spPr>
          <a:xfrm>
            <a:off x="4655135" y="1280428"/>
            <a:ext cx="2269406" cy="723275"/>
          </a:xfrm>
          <a:prstGeom prst="rect">
            <a:avLst/>
          </a:prstGeom>
        </p:spPr>
        <p:txBody>
          <a:bodyPr wrap="square">
            <a:spAutoFit/>
          </a:bodyPr>
          <a:lstStyle/>
          <a:p>
            <a:pPr defTabSz="914400">
              <a:spcAft>
                <a:spcPts val="600"/>
              </a:spcAft>
            </a:pPr>
            <a:r>
              <a:rPr lang="en-US" dirty="0">
                <a:solidFill>
                  <a:prstClr val="black"/>
                </a:solidFill>
                <a:latin typeface="Tw Cen MT"/>
              </a:rPr>
              <a:t>Chores and allowance</a:t>
            </a:r>
          </a:p>
          <a:p>
            <a:pPr defTabSz="914400">
              <a:spcAft>
                <a:spcPts val="600"/>
              </a:spcAft>
            </a:pPr>
            <a:r>
              <a:rPr lang="en-US" i="1" dirty="0">
                <a:solidFill>
                  <a:prstClr val="black"/>
                </a:solidFill>
                <a:latin typeface="Tw Cen MT"/>
              </a:rPr>
              <a:t>   </a:t>
            </a:r>
          </a:p>
        </p:txBody>
      </p:sp>
      <p:sp>
        <p:nvSpPr>
          <p:cNvPr id="32" name="TextBox 31"/>
          <p:cNvSpPr txBox="1"/>
          <p:nvPr/>
        </p:nvSpPr>
        <p:spPr>
          <a:xfrm>
            <a:off x="4912595" y="4164496"/>
            <a:ext cx="2338125" cy="369332"/>
          </a:xfrm>
          <a:prstGeom prst="rect">
            <a:avLst/>
          </a:prstGeom>
          <a:noFill/>
        </p:spPr>
        <p:txBody>
          <a:bodyPr wrap="none" rtlCol="0">
            <a:spAutoFit/>
          </a:bodyPr>
          <a:lstStyle/>
          <a:p>
            <a:r>
              <a:rPr lang="en-US" dirty="0">
                <a:solidFill>
                  <a:prstClr val="black"/>
                </a:solidFill>
                <a:latin typeface="Tw Cen MT"/>
              </a:rPr>
              <a:t>Scouts, 4H, faith groups</a:t>
            </a:r>
          </a:p>
        </p:txBody>
      </p:sp>
      <p:sp>
        <p:nvSpPr>
          <p:cNvPr id="33" name="TextBox 32"/>
          <p:cNvSpPr txBox="1"/>
          <p:nvPr/>
        </p:nvSpPr>
        <p:spPr>
          <a:xfrm>
            <a:off x="6062826" y="3556831"/>
            <a:ext cx="2922491" cy="369332"/>
          </a:xfrm>
          <a:prstGeom prst="rect">
            <a:avLst/>
          </a:prstGeom>
          <a:noFill/>
        </p:spPr>
        <p:txBody>
          <a:bodyPr wrap="none" rtlCol="0">
            <a:spAutoFit/>
          </a:bodyPr>
          <a:lstStyle/>
          <a:p>
            <a:r>
              <a:rPr lang="en-US" i="1" dirty="0">
                <a:solidFill>
                  <a:prstClr val="black"/>
                </a:solidFill>
                <a:latin typeface="Tw Cen MT"/>
              </a:rPr>
              <a:t>Playing sports or an instrument</a:t>
            </a:r>
            <a:endParaRPr lang="en-US" dirty="0">
              <a:solidFill>
                <a:prstClr val="black"/>
              </a:solidFill>
              <a:latin typeface="Tw Cen MT"/>
            </a:endParaRPr>
          </a:p>
        </p:txBody>
      </p:sp>
      <p:sp>
        <p:nvSpPr>
          <p:cNvPr id="34" name="TextBox 33"/>
          <p:cNvSpPr txBox="1"/>
          <p:nvPr/>
        </p:nvSpPr>
        <p:spPr>
          <a:xfrm>
            <a:off x="8733197" y="1953946"/>
            <a:ext cx="1691385" cy="369332"/>
          </a:xfrm>
          <a:prstGeom prst="rect">
            <a:avLst/>
          </a:prstGeom>
          <a:noFill/>
        </p:spPr>
        <p:txBody>
          <a:bodyPr wrap="none" rtlCol="0">
            <a:spAutoFit/>
          </a:bodyPr>
          <a:lstStyle/>
          <a:p>
            <a:r>
              <a:rPr lang="en-US" i="1" dirty="0">
                <a:solidFill>
                  <a:prstClr val="black"/>
                </a:solidFill>
                <a:latin typeface="Tw Cen MT"/>
              </a:rPr>
              <a:t>Making Mistakes</a:t>
            </a:r>
            <a:endParaRPr lang="en-US" dirty="0">
              <a:solidFill>
                <a:prstClr val="black"/>
              </a:solidFill>
              <a:latin typeface="Tw Cen MT"/>
            </a:endParaRPr>
          </a:p>
        </p:txBody>
      </p:sp>
      <p:sp>
        <p:nvSpPr>
          <p:cNvPr id="35" name="TextBox 34"/>
          <p:cNvSpPr txBox="1"/>
          <p:nvPr/>
        </p:nvSpPr>
        <p:spPr>
          <a:xfrm>
            <a:off x="1807481" y="3137679"/>
            <a:ext cx="2056122" cy="369332"/>
          </a:xfrm>
          <a:prstGeom prst="rect">
            <a:avLst/>
          </a:prstGeom>
          <a:noFill/>
        </p:spPr>
        <p:txBody>
          <a:bodyPr wrap="none" rtlCol="0">
            <a:spAutoFit/>
          </a:bodyPr>
          <a:lstStyle/>
          <a:p>
            <a:r>
              <a:rPr lang="en-US" dirty="0">
                <a:solidFill>
                  <a:prstClr val="black"/>
                </a:solidFill>
                <a:latin typeface="Tw Cen MT"/>
              </a:rPr>
              <a:t>Learning to say “no”</a:t>
            </a:r>
          </a:p>
        </p:txBody>
      </p:sp>
      <p:sp>
        <p:nvSpPr>
          <p:cNvPr id="36" name="TextBox 35"/>
          <p:cNvSpPr txBox="1"/>
          <p:nvPr/>
        </p:nvSpPr>
        <p:spPr>
          <a:xfrm>
            <a:off x="2630008" y="2323057"/>
            <a:ext cx="2724592" cy="369332"/>
          </a:xfrm>
          <a:prstGeom prst="rect">
            <a:avLst/>
          </a:prstGeom>
          <a:noFill/>
        </p:spPr>
        <p:txBody>
          <a:bodyPr wrap="none" rtlCol="0">
            <a:spAutoFit/>
          </a:bodyPr>
          <a:lstStyle/>
          <a:p>
            <a:r>
              <a:rPr lang="en-US" i="1" dirty="0">
                <a:solidFill>
                  <a:prstClr val="black"/>
                </a:solidFill>
                <a:latin typeface="Tw Cen MT"/>
              </a:rPr>
              <a:t>Birthday parties with friends </a:t>
            </a:r>
            <a:endParaRPr lang="en-US" dirty="0">
              <a:solidFill>
                <a:prstClr val="black"/>
              </a:solidFill>
              <a:latin typeface="Tw Cen MT"/>
            </a:endParaRPr>
          </a:p>
        </p:txBody>
      </p:sp>
      <p:sp>
        <p:nvSpPr>
          <p:cNvPr id="39" name="TextBox 38"/>
          <p:cNvSpPr txBox="1"/>
          <p:nvPr/>
        </p:nvSpPr>
        <p:spPr>
          <a:xfrm>
            <a:off x="7524819" y="2744169"/>
            <a:ext cx="2453384" cy="369332"/>
          </a:xfrm>
          <a:prstGeom prst="rect">
            <a:avLst/>
          </a:prstGeom>
          <a:noFill/>
        </p:spPr>
        <p:txBody>
          <a:bodyPr wrap="square" rtlCol="0">
            <a:spAutoFit/>
          </a:bodyPr>
          <a:lstStyle/>
          <a:p>
            <a:r>
              <a:rPr lang="en-US" i="1" dirty="0">
                <a:solidFill>
                  <a:prstClr val="black"/>
                </a:solidFill>
                <a:latin typeface="Tw Cen MT"/>
              </a:rPr>
              <a:t>Summer jobs, babysitting </a:t>
            </a:r>
            <a:endParaRPr lang="en-US" dirty="0">
              <a:solidFill>
                <a:prstClr val="black"/>
              </a:solidFill>
              <a:latin typeface="Tw Cen MT"/>
            </a:endParaRPr>
          </a:p>
        </p:txBody>
      </p:sp>
      <p:sp>
        <p:nvSpPr>
          <p:cNvPr id="40" name="TextBox 39"/>
          <p:cNvSpPr txBox="1"/>
          <p:nvPr/>
        </p:nvSpPr>
        <p:spPr>
          <a:xfrm>
            <a:off x="2117551" y="5431667"/>
            <a:ext cx="6970273" cy="523220"/>
          </a:xfrm>
          <a:prstGeom prst="rect">
            <a:avLst/>
          </a:prstGeom>
          <a:noFill/>
        </p:spPr>
        <p:txBody>
          <a:bodyPr wrap="square" rtlCol="0">
            <a:spAutoFit/>
          </a:bodyPr>
          <a:lstStyle/>
          <a:p>
            <a:r>
              <a:rPr lang="en-US" sz="2800" b="1" dirty="0">
                <a:solidFill>
                  <a:prstClr val="black"/>
                </a:solidFill>
                <a:latin typeface="Tw Cen MT"/>
              </a:rPr>
              <a:t>“Anticipatory Guidance for Life Experiences”</a:t>
            </a:r>
          </a:p>
        </p:txBody>
      </p:sp>
      <p:sp>
        <p:nvSpPr>
          <p:cNvPr id="3" name="TextBox 2"/>
          <p:cNvSpPr txBox="1"/>
          <p:nvPr/>
        </p:nvSpPr>
        <p:spPr>
          <a:xfrm>
            <a:off x="2090404" y="1716109"/>
            <a:ext cx="2368602" cy="369332"/>
          </a:xfrm>
          <a:prstGeom prst="rect">
            <a:avLst/>
          </a:prstGeom>
          <a:noFill/>
        </p:spPr>
        <p:txBody>
          <a:bodyPr wrap="square" rtlCol="0">
            <a:spAutoFit/>
          </a:bodyPr>
          <a:lstStyle/>
          <a:p>
            <a:r>
              <a:rPr lang="en-US" dirty="0">
                <a:solidFill>
                  <a:prstClr val="black"/>
                </a:solidFill>
                <a:latin typeface="Tw Cen MT"/>
              </a:rPr>
              <a:t>Dating &amp; Heartaches</a:t>
            </a:r>
          </a:p>
        </p:txBody>
      </p:sp>
      <p:sp>
        <p:nvSpPr>
          <p:cNvPr id="5" name="TextBox 4">
            <a:extLst>
              <a:ext uri="{FF2B5EF4-FFF2-40B4-BE49-F238E27FC236}">
                <a16:creationId xmlns:a16="http://schemas.microsoft.com/office/drawing/2014/main" id="{43D535F6-F3D7-4E5E-963D-D6CD440EF7B9}"/>
              </a:ext>
            </a:extLst>
          </p:cNvPr>
          <p:cNvSpPr txBox="1"/>
          <p:nvPr/>
        </p:nvSpPr>
        <p:spPr>
          <a:xfrm>
            <a:off x="3027404" y="5942949"/>
            <a:ext cx="5509549" cy="646331"/>
          </a:xfrm>
          <a:prstGeom prst="rect">
            <a:avLst/>
          </a:prstGeom>
          <a:noFill/>
        </p:spPr>
        <p:txBody>
          <a:bodyPr wrap="square" rtlCol="0">
            <a:spAutoFit/>
          </a:bodyPr>
          <a:lstStyle/>
          <a:p>
            <a:r>
              <a:rPr lang="en-US" dirty="0">
                <a:solidFill>
                  <a:prstClr val="black"/>
                </a:solidFill>
                <a:latin typeface="Tw Cen MT"/>
                <a:hlinkClick r:id="rId10"/>
              </a:rPr>
              <a:t>https://www.youtube.com/watch?v=1wdNPlXsfCc</a:t>
            </a:r>
            <a:endParaRPr lang="en-US" dirty="0">
              <a:solidFill>
                <a:prstClr val="black"/>
              </a:solidFill>
              <a:latin typeface="Tw Cen MT"/>
            </a:endParaRPr>
          </a:p>
          <a:p>
            <a:endParaRPr lang="en-US" dirty="0">
              <a:solidFill>
                <a:prstClr val="black"/>
              </a:solidFill>
              <a:latin typeface="Tw Cen MT"/>
            </a:endParaRPr>
          </a:p>
        </p:txBody>
      </p:sp>
    </p:spTree>
    <p:extLst>
      <p:ext uri="{BB962C8B-B14F-4D97-AF65-F5344CB8AC3E}">
        <p14:creationId xmlns:p14="http://schemas.microsoft.com/office/powerpoint/2010/main" val="1191278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29"/>
          <p:cNvCxnSpPr>
            <a:cxnSpLocks noChangeShapeType="1"/>
          </p:cNvCxnSpPr>
          <p:nvPr/>
        </p:nvCxnSpPr>
        <p:spPr bwMode="auto">
          <a:xfrm flipV="1">
            <a:off x="1823242" y="2179674"/>
            <a:ext cx="4992228" cy="2541182"/>
          </a:xfrm>
          <a:prstGeom prst="straightConnector1">
            <a:avLst/>
          </a:prstGeom>
          <a:noFill/>
          <a:ln w="76200" cmpd="sng">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11" name="Straight Arrow Connector 29"/>
          <p:cNvCxnSpPr>
            <a:cxnSpLocks noChangeShapeType="1"/>
          </p:cNvCxnSpPr>
          <p:nvPr/>
        </p:nvCxnSpPr>
        <p:spPr bwMode="auto">
          <a:xfrm>
            <a:off x="1823242" y="4720856"/>
            <a:ext cx="5204372" cy="616688"/>
          </a:xfrm>
          <a:prstGeom prst="straightConnector1">
            <a:avLst/>
          </a:prstGeom>
          <a:ln>
            <a:prstDash val="dash"/>
            <a:headEnd/>
            <a:tailEnd type="arrow" w="med" len="med"/>
          </a:ln>
        </p:spPr>
        <p:style>
          <a:lnRef idx="2">
            <a:schemeClr val="dk1"/>
          </a:lnRef>
          <a:fillRef idx="0">
            <a:schemeClr val="dk1"/>
          </a:fillRef>
          <a:effectRef idx="1">
            <a:schemeClr val="dk1"/>
          </a:effectRef>
          <a:fontRef idx="minor">
            <a:schemeClr val="tx1"/>
          </a:fontRef>
        </p:style>
      </p:cxnSp>
      <p:sp>
        <p:nvSpPr>
          <p:cNvPr id="20" name="Cloud 19"/>
          <p:cNvSpPr/>
          <p:nvPr/>
        </p:nvSpPr>
        <p:spPr>
          <a:xfrm>
            <a:off x="6815470" y="990600"/>
            <a:ext cx="3657600" cy="3007242"/>
          </a:xfrm>
          <a:prstGeom prst="cloud">
            <a:avLst/>
          </a:prstGeom>
          <a:solidFill>
            <a:schemeClr val="accent2">
              <a:lumMod val="20000"/>
              <a:lumOff val="80000"/>
            </a:schemeClr>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914400"/>
            <a:endParaRPr lang="en-US" sz="2200" b="1" i="1" dirty="0">
              <a:solidFill>
                <a:prstClr val="black"/>
              </a:solidFill>
              <a:latin typeface="Tw Cen MT"/>
            </a:endParaRPr>
          </a:p>
          <a:p>
            <a:pPr algn="ctr" defTabSz="914400"/>
            <a:r>
              <a:rPr lang="en-US" sz="2400" i="1" dirty="0">
                <a:solidFill>
                  <a:prstClr val="black"/>
                </a:solidFill>
                <a:latin typeface="Tw Cen MT"/>
              </a:rPr>
              <a:t>Friends, family, </a:t>
            </a:r>
          </a:p>
          <a:p>
            <a:pPr algn="ctr" defTabSz="914400"/>
            <a:r>
              <a:rPr lang="en-US" sz="2400" i="1" dirty="0">
                <a:solidFill>
                  <a:prstClr val="black"/>
                </a:solidFill>
                <a:latin typeface="Tw Cen MT"/>
              </a:rPr>
              <a:t>enough money, </a:t>
            </a:r>
          </a:p>
          <a:p>
            <a:pPr algn="ctr" defTabSz="914400"/>
            <a:r>
              <a:rPr lang="en-US" sz="2400" i="1" dirty="0">
                <a:solidFill>
                  <a:prstClr val="black"/>
                </a:solidFill>
                <a:latin typeface="Tw Cen MT"/>
              </a:rPr>
              <a:t>job I like, home, faith, vacations, health, choice, freedom</a:t>
            </a:r>
            <a:endParaRPr lang="en-US" sz="2400" dirty="0">
              <a:solidFill>
                <a:prstClr val="black"/>
              </a:solidFill>
              <a:latin typeface="Tw Cen MT"/>
            </a:endParaRPr>
          </a:p>
          <a:p>
            <a:pPr algn="ctr" defTabSz="914400"/>
            <a:endParaRPr lang="en-US" sz="2200" b="1" dirty="0">
              <a:solidFill>
                <a:prstClr val="black"/>
              </a:solidFill>
              <a:latin typeface="Tw Cen MT"/>
            </a:endParaRPr>
          </a:p>
        </p:txBody>
      </p:sp>
      <p:sp>
        <p:nvSpPr>
          <p:cNvPr id="14" name="Cloud 13"/>
          <p:cNvSpPr/>
          <p:nvPr/>
        </p:nvSpPr>
        <p:spPr>
          <a:xfrm>
            <a:off x="7027614" y="4392405"/>
            <a:ext cx="3298650" cy="1890279"/>
          </a:xfrm>
          <a:prstGeom prst="cloud">
            <a:avLst/>
          </a:prstGeom>
          <a:solidFill>
            <a:schemeClr val="bg1">
              <a:lumMod val="85000"/>
            </a:schemeClr>
          </a:solidFill>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400"/>
            <a:endParaRPr lang="en-US" sz="1600" dirty="0">
              <a:solidFill>
                <a:prstClr val="black"/>
              </a:solidFill>
              <a:latin typeface="Tw Cen MT"/>
            </a:endParaRPr>
          </a:p>
        </p:txBody>
      </p:sp>
      <p:pic>
        <p:nvPicPr>
          <p:cNvPr id="10" name="Content Placeholder 3"/>
          <p:cNvPicPr>
            <a:picLocks noGrp="1" noChangeAspect="1"/>
          </p:cNvPicPr>
          <p:nvPr>
            <p:ph idx="1"/>
          </p:nvPr>
        </p:nvPicPr>
        <p:blipFill>
          <a:blip r:embed="rId3" cstate="email">
            <a:alphaModFix amt="91000"/>
            <a:extLst>
              <a:ext uri="{28A0092B-C50C-407E-A947-70E740481C1C}">
                <a14:useLocalDpi xmlns:a14="http://schemas.microsoft.com/office/drawing/2010/main" val="0"/>
              </a:ext>
            </a:extLst>
          </a:blip>
          <a:stretch>
            <a:fillRect/>
          </a:stretch>
        </p:blipFill>
        <p:spPr>
          <a:xfrm>
            <a:off x="2347495" y="1704060"/>
            <a:ext cx="3845103" cy="3845103"/>
          </a:xfrm>
          <a:effectLst>
            <a:softEdge rad="63500"/>
          </a:effectLst>
        </p:spPr>
      </p:pic>
      <p:sp>
        <p:nvSpPr>
          <p:cNvPr id="12" name="Rectangle 11"/>
          <p:cNvSpPr/>
          <p:nvPr/>
        </p:nvSpPr>
        <p:spPr>
          <a:xfrm>
            <a:off x="7148401" y="4720856"/>
            <a:ext cx="2788690" cy="923330"/>
          </a:xfrm>
          <a:prstGeom prst="rect">
            <a:avLst/>
          </a:prstGeom>
        </p:spPr>
        <p:txBody>
          <a:bodyPr wrap="square">
            <a:spAutoFit/>
          </a:bodyPr>
          <a:lstStyle/>
          <a:p>
            <a:pPr algn="ctr" defTabSz="914400"/>
            <a:r>
              <a:rPr lang="en-US" dirty="0">
                <a:solidFill>
                  <a:prstClr val="black"/>
                </a:solidFill>
                <a:latin typeface="Tw Cen MT"/>
              </a:rPr>
              <a:t>Poverty, loneliness, segregation, restrictions, lack of choice, boredom </a:t>
            </a:r>
          </a:p>
        </p:txBody>
      </p:sp>
      <p:sp>
        <p:nvSpPr>
          <p:cNvPr id="9" name="TextBox 8"/>
          <p:cNvSpPr txBox="1"/>
          <p:nvPr/>
        </p:nvSpPr>
        <p:spPr>
          <a:xfrm>
            <a:off x="2180272" y="251936"/>
            <a:ext cx="7408333" cy="738664"/>
          </a:xfrm>
          <a:prstGeom prst="rect">
            <a:avLst/>
          </a:prstGeom>
          <a:noFill/>
        </p:spPr>
        <p:txBody>
          <a:bodyPr wrap="square" rtlCol="0">
            <a:spAutoFit/>
          </a:bodyPr>
          <a:lstStyle/>
          <a:p>
            <a:pPr algn="ctr" defTabSz="914400"/>
            <a:r>
              <a:rPr lang="en-US" sz="4200" dirty="0">
                <a:solidFill>
                  <a:srgbClr val="0083CA"/>
                </a:solidFill>
                <a:latin typeface="Georgia"/>
                <a:cs typeface="Georgia"/>
              </a:rPr>
              <a:t>Dignity of Risk and Mistakes</a:t>
            </a:r>
          </a:p>
        </p:txBody>
      </p:sp>
    </p:spTree>
    <p:extLst>
      <p:ext uri="{BB962C8B-B14F-4D97-AF65-F5344CB8AC3E}">
        <p14:creationId xmlns:p14="http://schemas.microsoft.com/office/powerpoint/2010/main" val="184835879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1AD1C0-F461-EC74-37EA-D59C0799E4C4}"/>
              </a:ext>
            </a:extLst>
          </p:cNvPr>
          <p:cNvPicPr>
            <a:picLocks noChangeAspect="1"/>
          </p:cNvPicPr>
          <p:nvPr/>
        </p:nvPicPr>
        <p:blipFill>
          <a:blip r:embed="rId3"/>
          <a:stretch>
            <a:fillRect/>
          </a:stretch>
        </p:blipFill>
        <p:spPr>
          <a:xfrm>
            <a:off x="0" y="-13447"/>
            <a:ext cx="12192000" cy="6884894"/>
          </a:xfrm>
          <a:prstGeom prst="rect">
            <a:avLst/>
          </a:prstGeom>
        </p:spPr>
      </p:pic>
    </p:spTree>
    <p:extLst>
      <p:ext uri="{BB962C8B-B14F-4D97-AF65-F5344CB8AC3E}">
        <p14:creationId xmlns:p14="http://schemas.microsoft.com/office/powerpoint/2010/main" val="4140169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5A2B-A29A-AE61-7DA2-0A770AA55758}"/>
              </a:ext>
            </a:extLst>
          </p:cNvPr>
          <p:cNvSpPr>
            <a:spLocks noGrp="1"/>
          </p:cNvSpPr>
          <p:nvPr>
            <p:ph type="title"/>
          </p:nvPr>
        </p:nvSpPr>
        <p:spPr>
          <a:solidFill>
            <a:schemeClr val="accent1">
              <a:lumMod val="75000"/>
            </a:schemeClr>
          </a:solidFill>
        </p:spPr>
        <p:txBody>
          <a:bodyPr/>
          <a:lstStyle/>
          <a:p>
            <a:pPr algn="ctr"/>
            <a:r>
              <a:rPr lang="en-US" b="1" dirty="0">
                <a:solidFill>
                  <a:schemeClr val="bg1"/>
                </a:solidFill>
              </a:rPr>
              <a:t>What is the Purpose of the Trajectory? </a:t>
            </a:r>
          </a:p>
        </p:txBody>
      </p:sp>
      <p:sp>
        <p:nvSpPr>
          <p:cNvPr id="3" name="Content Placeholder 2">
            <a:extLst>
              <a:ext uri="{FF2B5EF4-FFF2-40B4-BE49-F238E27FC236}">
                <a16:creationId xmlns:a16="http://schemas.microsoft.com/office/drawing/2014/main" id="{E9A7F3E1-9438-687A-BC41-B6F2AB55DD60}"/>
              </a:ext>
            </a:extLst>
          </p:cNvPr>
          <p:cNvSpPr>
            <a:spLocks noGrp="1"/>
          </p:cNvSpPr>
          <p:nvPr>
            <p:ph idx="1"/>
          </p:nvPr>
        </p:nvSpPr>
        <p:spPr/>
        <p:txBody>
          <a:bodyPr>
            <a:normAutofit/>
          </a:bodyPr>
          <a:lstStyle/>
          <a:p>
            <a:r>
              <a:rPr lang="en-US" sz="2800" dirty="0"/>
              <a:t>Problem Solving</a:t>
            </a:r>
          </a:p>
          <a:p>
            <a:r>
              <a:rPr lang="en-US" sz="2800" dirty="0"/>
              <a:t>Working towards goals</a:t>
            </a:r>
          </a:p>
          <a:p>
            <a:r>
              <a:rPr lang="en-US" sz="2800" dirty="0"/>
              <a:t>Planning day-to-day activities</a:t>
            </a:r>
          </a:p>
          <a:p>
            <a:r>
              <a:rPr lang="en-US" sz="2800" dirty="0"/>
              <a:t>Being clear about what you want/don’t want</a:t>
            </a:r>
          </a:p>
          <a:p>
            <a:r>
              <a:rPr lang="en-US" sz="2800" dirty="0"/>
              <a:t>Understanding life experiences that either helped or were barriers </a:t>
            </a:r>
          </a:p>
          <a:p>
            <a:r>
              <a:rPr lang="en-US" sz="2800" dirty="0"/>
              <a:t>Strategic planning and implementation </a:t>
            </a:r>
          </a:p>
        </p:txBody>
      </p:sp>
    </p:spTree>
    <p:extLst>
      <p:ext uri="{BB962C8B-B14F-4D97-AF65-F5344CB8AC3E}">
        <p14:creationId xmlns:p14="http://schemas.microsoft.com/office/powerpoint/2010/main" val="3820621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1" y="152400"/>
            <a:ext cx="8329613" cy="60203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038350" y="671512"/>
            <a:ext cx="4686300" cy="584775"/>
          </a:xfrm>
          <a:prstGeom prst="rect">
            <a:avLst/>
          </a:prstGeom>
          <a:solidFill>
            <a:schemeClr val="bg1"/>
          </a:solidFill>
        </p:spPr>
        <p:txBody>
          <a:bodyPr wrap="square" rtlCol="0">
            <a:spAutoFit/>
          </a:bodyPr>
          <a:lstStyle/>
          <a:p>
            <a:pPr defTabSz="914400">
              <a:spcAft>
                <a:spcPts val="1200"/>
              </a:spcAft>
            </a:pPr>
            <a:r>
              <a:rPr lang="en-US" sz="3200" dirty="0">
                <a:solidFill>
                  <a:prstClr val="black"/>
                </a:solidFill>
                <a:latin typeface="Tw Cen MT"/>
              </a:rPr>
              <a:t>T’s Family – One Year Later</a:t>
            </a:r>
          </a:p>
        </p:txBody>
      </p:sp>
    </p:spTree>
    <p:extLst>
      <p:ext uri="{BB962C8B-B14F-4D97-AF65-F5344CB8AC3E}">
        <p14:creationId xmlns:p14="http://schemas.microsoft.com/office/powerpoint/2010/main" val="443508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920" y="83128"/>
            <a:ext cx="8079581" cy="926277"/>
          </a:xfrm>
        </p:spPr>
        <p:txBody>
          <a:bodyPr>
            <a:normAutofit fontScale="90000"/>
          </a:bodyPr>
          <a:lstStyle/>
          <a:p>
            <a:pPr algn="ctr"/>
            <a:r>
              <a:rPr lang="en-US" dirty="0">
                <a:latin typeface="Georgia" charset="0"/>
                <a:ea typeface="Georgia" charset="0"/>
                <a:cs typeface="Georgia" charset="0"/>
              </a:rPr>
              <a:t>Trajectory for Employment Planning </a:t>
            </a:r>
          </a:p>
        </p:txBody>
      </p:sp>
      <p:sp>
        <p:nvSpPr>
          <p:cNvPr id="4" name="Content Placeholder 3"/>
          <p:cNvSpPr>
            <a:spLocks noGrp="1"/>
          </p:cNvSpPr>
          <p:nvPr>
            <p:ph idx="1"/>
          </p:nvPr>
        </p:nvSpPr>
        <p:spPr>
          <a:xfrm>
            <a:off x="2031206" y="1295401"/>
            <a:ext cx="8103394" cy="5257799"/>
          </a:xfrm>
        </p:spPr>
        <p:txBody>
          <a:bodyPr/>
          <a:lstStyle/>
          <a:p>
            <a:pPr marL="0" indent="0">
              <a:buNone/>
            </a:pPr>
            <a:r>
              <a:rPr lang="en-US" dirty="0"/>
              <a:t>    </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103" y="1009404"/>
            <a:ext cx="7366397" cy="5180362"/>
          </a:xfrm>
          <a:prstGeom prst="rect">
            <a:avLst/>
          </a:prstGeom>
          <a:noFill/>
          <a:ln w="9525">
            <a:solidFill>
              <a:sysClr val="windowText" lastClr="000000"/>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785666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967" y="-66728"/>
            <a:ext cx="8723085" cy="1075377"/>
          </a:xfrm>
        </p:spPr>
        <p:txBody>
          <a:bodyPr>
            <a:normAutofit/>
          </a:bodyPr>
          <a:lstStyle/>
          <a:p>
            <a:pPr algn="ctr"/>
            <a:r>
              <a:rPr lang="en-US" dirty="0">
                <a:latin typeface="Georgia" charset="0"/>
                <a:ea typeface="Georgia" charset="0"/>
                <a:cs typeface="Georgia" charset="0"/>
              </a:rPr>
              <a:t>Trajectory for Planning Meetings</a:t>
            </a:r>
          </a:p>
        </p:txBody>
      </p:sp>
      <p:pic>
        <p:nvPicPr>
          <p:cNvPr id="4" name="Picture 3"/>
          <p:cNvPicPr>
            <a:picLocks noChangeAspect="1"/>
          </p:cNvPicPr>
          <p:nvPr/>
        </p:nvPicPr>
        <p:blipFill rotWithShape="1">
          <a:blip r:embed="rId3"/>
          <a:srcRect t="8101" b="8354"/>
          <a:stretch/>
        </p:blipFill>
        <p:spPr>
          <a:xfrm>
            <a:off x="1976432" y="856249"/>
            <a:ext cx="8351238" cy="5396438"/>
          </a:xfrm>
          <a:prstGeom prst="rect">
            <a:avLst/>
          </a:prstGeom>
          <a:ln>
            <a:solidFill>
              <a:schemeClr val="tx1"/>
            </a:solidFill>
          </a:ln>
        </p:spPr>
      </p:pic>
    </p:spTree>
    <p:extLst>
      <p:ext uri="{BB962C8B-B14F-4D97-AF65-F5344CB8AC3E}">
        <p14:creationId xmlns:p14="http://schemas.microsoft.com/office/powerpoint/2010/main" val="1323239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9BCD30-B8BE-3545-F0CD-4A4747C2C11D}"/>
              </a:ext>
            </a:extLst>
          </p:cNvPr>
          <p:cNvPicPr>
            <a:picLocks noChangeAspect="1"/>
          </p:cNvPicPr>
          <p:nvPr/>
        </p:nvPicPr>
        <p:blipFill>
          <a:blip r:embed="rId3"/>
          <a:stretch>
            <a:fillRect/>
          </a:stretch>
        </p:blipFill>
        <p:spPr>
          <a:xfrm>
            <a:off x="0" y="-9900"/>
            <a:ext cx="12174449" cy="6867899"/>
          </a:xfrm>
          <a:prstGeom prst="rect">
            <a:avLst/>
          </a:prstGeom>
        </p:spPr>
      </p:pic>
    </p:spTree>
    <p:extLst>
      <p:ext uri="{BB962C8B-B14F-4D97-AF65-F5344CB8AC3E}">
        <p14:creationId xmlns:p14="http://schemas.microsoft.com/office/powerpoint/2010/main" val="2391931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37082"/>
            <a:ext cx="9064978" cy="763763"/>
          </a:xfrm>
        </p:spPr>
        <p:txBody>
          <a:bodyPr>
            <a:normAutofit/>
          </a:bodyPr>
          <a:lstStyle/>
          <a:p>
            <a:pPr algn="ctr">
              <a:defRPr/>
            </a:pPr>
            <a:r>
              <a:rPr lang="en-US" b="1" dirty="0"/>
              <a:t>What is Charting the LifeCourse</a:t>
            </a:r>
            <a:endParaRPr lang="en-US" dirty="0"/>
          </a:p>
        </p:txBody>
      </p:sp>
      <p:sp>
        <p:nvSpPr>
          <p:cNvPr id="14" name="Content Placeholder 4"/>
          <p:cNvSpPr>
            <a:spLocks noGrp="1"/>
          </p:cNvSpPr>
          <p:nvPr>
            <p:ph idx="1"/>
          </p:nvPr>
        </p:nvSpPr>
        <p:spPr>
          <a:xfrm>
            <a:off x="1630680" y="1613951"/>
            <a:ext cx="5110779" cy="4374473"/>
          </a:xfrm>
        </p:spPr>
        <p:txBody>
          <a:bodyPr>
            <a:normAutofit/>
          </a:bodyPr>
          <a:lstStyle/>
          <a:p>
            <a:pPr marL="0" marR="117475" indent="0">
              <a:lnSpc>
                <a:spcPct val="100000"/>
              </a:lnSpc>
              <a:spcBef>
                <a:spcPts val="0"/>
              </a:spcBef>
              <a:buNone/>
            </a:pPr>
            <a:r>
              <a:rPr lang="en-US" sz="2600" spc="-10" dirty="0">
                <a:solidFill>
                  <a:srgbClr val="231F20"/>
                </a:solidFill>
                <a:cs typeface="Calibri"/>
              </a:rPr>
              <a:t>Framework created for all people and families of all abilities and ages to: </a:t>
            </a:r>
            <a:endParaRPr lang="en-US" sz="2600" spc="-5" dirty="0">
              <a:solidFill>
                <a:srgbClr val="231F20"/>
              </a:solidFill>
              <a:cs typeface="Calibri"/>
            </a:endParaRPr>
          </a:p>
          <a:p>
            <a:pPr marR="117475">
              <a:lnSpc>
                <a:spcPct val="100000"/>
              </a:lnSpc>
              <a:spcBef>
                <a:spcPts val="0"/>
              </a:spcBef>
              <a:buSzPct val="60000"/>
              <a:buFont typeface="Arial" panose="020B0604020202020204" pitchFamily="34" charset="0"/>
              <a:buChar char="•"/>
            </a:pPr>
            <a:r>
              <a:rPr lang="en-US" i="1" spc="-5" dirty="0">
                <a:solidFill>
                  <a:srgbClr val="231F20"/>
                </a:solidFill>
                <a:cs typeface="Calibri"/>
              </a:rPr>
              <a:t>Develop </a:t>
            </a:r>
            <a:r>
              <a:rPr lang="en-US" i="1" dirty="0">
                <a:solidFill>
                  <a:srgbClr val="231F20"/>
                </a:solidFill>
                <a:cs typeface="Calibri"/>
              </a:rPr>
              <a:t>a vision </a:t>
            </a:r>
            <a:r>
              <a:rPr lang="en-US" i="1" spc="-10" dirty="0">
                <a:solidFill>
                  <a:srgbClr val="231F20"/>
                </a:solidFill>
                <a:cs typeface="Calibri"/>
              </a:rPr>
              <a:t>for </a:t>
            </a:r>
            <a:r>
              <a:rPr lang="en-US" i="1" dirty="0">
                <a:solidFill>
                  <a:srgbClr val="231F20"/>
                </a:solidFill>
                <a:cs typeface="Calibri"/>
              </a:rPr>
              <a:t>a </a:t>
            </a:r>
            <a:r>
              <a:rPr lang="en-US" i="1" spc="-5" dirty="0">
                <a:solidFill>
                  <a:srgbClr val="231F20"/>
                </a:solidFill>
                <a:cs typeface="Calibri"/>
              </a:rPr>
              <a:t>good </a:t>
            </a:r>
            <a:r>
              <a:rPr lang="en-US" i="1" spc="-10" dirty="0">
                <a:solidFill>
                  <a:srgbClr val="231F20"/>
                </a:solidFill>
                <a:cs typeface="Calibri"/>
              </a:rPr>
              <a:t>life (share ideas, hopes &amp; fears)</a:t>
            </a:r>
          </a:p>
          <a:p>
            <a:pPr marR="117475">
              <a:lnSpc>
                <a:spcPct val="100000"/>
              </a:lnSpc>
              <a:spcBef>
                <a:spcPts val="0"/>
              </a:spcBef>
              <a:buSzPct val="60000"/>
              <a:buFont typeface="Arial" panose="020B0604020202020204" pitchFamily="34" charset="0"/>
              <a:buChar char="•"/>
            </a:pPr>
            <a:r>
              <a:rPr lang="en-US" i="1" dirty="0">
                <a:solidFill>
                  <a:srgbClr val="231F20"/>
                </a:solidFill>
                <a:cs typeface="Calibri"/>
              </a:rPr>
              <a:t>Explore possibilities</a:t>
            </a:r>
          </a:p>
          <a:p>
            <a:pPr marR="117475">
              <a:lnSpc>
                <a:spcPct val="100000"/>
              </a:lnSpc>
              <a:spcBef>
                <a:spcPts val="0"/>
              </a:spcBef>
              <a:buSzPct val="60000"/>
              <a:buFont typeface="Arial" panose="020B0604020202020204" pitchFamily="34" charset="0"/>
              <a:buChar char="•"/>
            </a:pPr>
            <a:r>
              <a:rPr lang="en-US" i="1" spc="-5" dirty="0">
                <a:solidFill>
                  <a:srgbClr val="231F20"/>
                </a:solidFill>
                <a:cs typeface="Calibri"/>
              </a:rPr>
              <a:t>Have difficult conversations</a:t>
            </a:r>
          </a:p>
          <a:p>
            <a:pPr marR="117475">
              <a:lnSpc>
                <a:spcPct val="100000"/>
              </a:lnSpc>
              <a:spcBef>
                <a:spcPts val="0"/>
              </a:spcBef>
              <a:buSzPct val="60000"/>
              <a:buFont typeface="Arial" panose="020B0604020202020204" pitchFamily="34" charset="0"/>
              <a:buChar char="•"/>
            </a:pPr>
            <a:r>
              <a:rPr lang="en-US" i="1" spc="-5" dirty="0">
                <a:solidFill>
                  <a:srgbClr val="231F20"/>
                </a:solidFill>
                <a:cs typeface="Calibri"/>
              </a:rPr>
              <a:t>Set higher expectations </a:t>
            </a:r>
          </a:p>
          <a:p>
            <a:pPr marR="117475">
              <a:lnSpc>
                <a:spcPct val="100000"/>
              </a:lnSpc>
              <a:spcBef>
                <a:spcPts val="0"/>
              </a:spcBef>
              <a:buSzPct val="60000"/>
              <a:buFont typeface="Arial" panose="020B0604020202020204" pitchFamily="34" charset="0"/>
              <a:buChar char="•"/>
            </a:pPr>
            <a:r>
              <a:rPr lang="en-US" i="1" spc="-5" dirty="0">
                <a:solidFill>
                  <a:srgbClr val="231F20"/>
                </a:solidFill>
                <a:cs typeface="Calibri"/>
              </a:rPr>
              <a:t>Navigate the future </a:t>
            </a:r>
          </a:p>
          <a:p>
            <a:pPr marR="117475">
              <a:lnSpc>
                <a:spcPct val="100000"/>
              </a:lnSpc>
              <a:spcBef>
                <a:spcPts val="0"/>
              </a:spcBef>
              <a:buSzPct val="60000"/>
              <a:buFont typeface="Arial" panose="020B0604020202020204" pitchFamily="34" charset="0"/>
              <a:buChar char="•"/>
            </a:pPr>
            <a:r>
              <a:rPr lang="en-US" i="1" spc="-5" dirty="0">
                <a:solidFill>
                  <a:srgbClr val="231F20"/>
                </a:solidFill>
                <a:cs typeface="Calibri"/>
              </a:rPr>
              <a:t>Problem-solve, plan and communicate</a:t>
            </a:r>
          </a:p>
          <a:p>
            <a:pPr marR="117475">
              <a:lnSpc>
                <a:spcPct val="100000"/>
              </a:lnSpc>
              <a:spcBef>
                <a:spcPts val="0"/>
              </a:spcBef>
              <a:buSzPct val="60000"/>
              <a:buFont typeface="Arial" panose="020B0604020202020204" pitchFamily="34" charset="0"/>
              <a:buChar char="•"/>
            </a:pPr>
            <a:r>
              <a:rPr lang="en-US" i="1" spc="-5" dirty="0">
                <a:solidFill>
                  <a:srgbClr val="231F20"/>
                </a:solidFill>
                <a:cs typeface="Calibri"/>
              </a:rPr>
              <a:t>Explore a variety of supports </a:t>
            </a:r>
          </a:p>
        </p:txBody>
      </p:sp>
      <p:pic>
        <p:nvPicPr>
          <p:cNvPr id="4" name="Picture 3"/>
          <p:cNvPicPr>
            <a:picLocks noChangeAspect="1"/>
          </p:cNvPicPr>
          <p:nvPr/>
        </p:nvPicPr>
        <p:blipFill>
          <a:blip r:embed="rId3"/>
          <a:stretch>
            <a:fillRect/>
          </a:stretch>
        </p:blipFill>
        <p:spPr>
          <a:xfrm>
            <a:off x="7091979" y="1392522"/>
            <a:ext cx="3987500" cy="4374473"/>
          </a:xfrm>
          <a:prstGeom prst="rect">
            <a:avLst/>
          </a:prstGeom>
        </p:spPr>
      </p:pic>
    </p:spTree>
    <p:extLst>
      <p:ext uri="{BB962C8B-B14F-4D97-AF65-F5344CB8AC3E}">
        <p14:creationId xmlns:p14="http://schemas.microsoft.com/office/powerpoint/2010/main" val="681285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5E3D5-6103-AAD0-941A-7F11313F0910}"/>
              </a:ext>
            </a:extLst>
          </p:cNvPr>
          <p:cNvPicPr>
            <a:picLocks noChangeAspect="1"/>
          </p:cNvPicPr>
          <p:nvPr/>
        </p:nvPicPr>
        <p:blipFill>
          <a:blip r:embed="rId3"/>
          <a:stretch>
            <a:fillRect/>
          </a:stretch>
        </p:blipFill>
        <p:spPr>
          <a:xfrm>
            <a:off x="-1" y="-14112"/>
            <a:ext cx="12167017" cy="6872112"/>
          </a:xfrm>
          <a:prstGeom prst="rect">
            <a:avLst/>
          </a:prstGeom>
        </p:spPr>
      </p:pic>
    </p:spTree>
    <p:extLst>
      <p:ext uri="{BB962C8B-B14F-4D97-AF65-F5344CB8AC3E}">
        <p14:creationId xmlns:p14="http://schemas.microsoft.com/office/powerpoint/2010/main" val="3007593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2D62D9-608F-0570-8769-FDACB1B56C19}"/>
              </a:ext>
            </a:extLst>
          </p:cNvPr>
          <p:cNvPicPr>
            <a:picLocks noChangeAspect="1"/>
          </p:cNvPicPr>
          <p:nvPr/>
        </p:nvPicPr>
        <p:blipFill>
          <a:blip r:embed="rId3"/>
          <a:stretch>
            <a:fillRect/>
          </a:stretch>
        </p:blipFill>
        <p:spPr>
          <a:xfrm>
            <a:off x="0" y="-12786"/>
            <a:ext cx="12169354" cy="6870785"/>
          </a:xfrm>
          <a:prstGeom prst="rect">
            <a:avLst/>
          </a:prstGeom>
        </p:spPr>
      </p:pic>
    </p:spTree>
    <p:extLst>
      <p:ext uri="{BB962C8B-B14F-4D97-AF65-F5344CB8AC3E}">
        <p14:creationId xmlns:p14="http://schemas.microsoft.com/office/powerpoint/2010/main" val="494620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041EA-BE6C-BD95-876D-63691FBF8DE5}"/>
              </a:ext>
            </a:extLst>
          </p:cNvPr>
          <p:cNvPicPr>
            <a:picLocks noChangeAspect="1"/>
          </p:cNvPicPr>
          <p:nvPr/>
        </p:nvPicPr>
        <p:blipFill>
          <a:blip r:embed="rId3"/>
          <a:stretch>
            <a:fillRect/>
          </a:stretch>
        </p:blipFill>
        <p:spPr>
          <a:xfrm>
            <a:off x="2348171" y="149901"/>
            <a:ext cx="8037034" cy="6145967"/>
          </a:xfrm>
          <a:prstGeom prst="rect">
            <a:avLst/>
          </a:prstGeom>
        </p:spPr>
      </p:pic>
    </p:spTree>
    <p:extLst>
      <p:ext uri="{BB962C8B-B14F-4D97-AF65-F5344CB8AC3E}">
        <p14:creationId xmlns:p14="http://schemas.microsoft.com/office/powerpoint/2010/main" val="1055637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EC7CC-D467-9036-5B62-ADAF4BB512FE}"/>
              </a:ext>
            </a:extLst>
          </p:cNvPr>
          <p:cNvPicPr>
            <a:picLocks noChangeAspect="1"/>
          </p:cNvPicPr>
          <p:nvPr/>
        </p:nvPicPr>
        <p:blipFill>
          <a:blip r:embed="rId3"/>
          <a:stretch>
            <a:fillRect/>
          </a:stretch>
        </p:blipFill>
        <p:spPr>
          <a:xfrm>
            <a:off x="0" y="-15010"/>
            <a:ext cx="12165431" cy="6873010"/>
          </a:xfrm>
          <a:prstGeom prst="rect">
            <a:avLst/>
          </a:prstGeom>
        </p:spPr>
      </p:pic>
      <p:pic>
        <p:nvPicPr>
          <p:cNvPr id="5" name="Picture 4">
            <a:extLst>
              <a:ext uri="{FF2B5EF4-FFF2-40B4-BE49-F238E27FC236}">
                <a16:creationId xmlns:a16="http://schemas.microsoft.com/office/drawing/2014/main" id="{4A684807-161E-A58F-1F03-F047A83C85A5}"/>
              </a:ext>
            </a:extLst>
          </p:cNvPr>
          <p:cNvPicPr>
            <a:picLocks noChangeAspect="1"/>
          </p:cNvPicPr>
          <p:nvPr/>
        </p:nvPicPr>
        <p:blipFill>
          <a:blip r:embed="rId4"/>
          <a:stretch>
            <a:fillRect/>
          </a:stretch>
        </p:blipFill>
        <p:spPr>
          <a:xfrm>
            <a:off x="400151" y="272589"/>
            <a:ext cx="11765280" cy="6585411"/>
          </a:xfrm>
          <a:prstGeom prst="rect">
            <a:avLst/>
          </a:prstGeom>
        </p:spPr>
      </p:pic>
    </p:spTree>
    <p:extLst>
      <p:ext uri="{BB962C8B-B14F-4D97-AF65-F5344CB8AC3E}">
        <p14:creationId xmlns:p14="http://schemas.microsoft.com/office/powerpoint/2010/main" val="375791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1" name="Content Placeholder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4414" y="3498851"/>
            <a:ext cx="1328737" cy="1027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sp>
        <p:nvSpPr>
          <p:cNvPr id="8" name="Title 7"/>
          <p:cNvSpPr>
            <a:spLocks noGrp="1"/>
          </p:cNvSpPr>
          <p:nvPr>
            <p:ph type="title"/>
          </p:nvPr>
        </p:nvSpPr>
        <p:spPr>
          <a:xfrm>
            <a:off x="1894490" y="247651"/>
            <a:ext cx="8405210" cy="1063625"/>
          </a:xfrm>
        </p:spPr>
        <p:txBody>
          <a:bodyPr>
            <a:normAutofit fontScale="90000"/>
          </a:bodyPr>
          <a:lstStyle/>
          <a:p>
            <a:pPr algn="ctr">
              <a:defRPr/>
            </a:pPr>
            <a:r>
              <a:rPr lang="en-US" dirty="0">
                <a:hlinkClick r:id="rId4"/>
              </a:rPr>
              <a:t>www.lifecoursetools.com</a:t>
            </a:r>
            <a:br>
              <a:rPr lang="en-US" dirty="0"/>
            </a:br>
            <a:r>
              <a:rPr lang="en-US" dirty="0"/>
              <a:t> </a:t>
            </a:r>
          </a:p>
        </p:txBody>
      </p:sp>
      <p:pic>
        <p:nvPicPr>
          <p:cNvPr id="87042" name="Content Placeholder 11"/>
          <p:cNvPicPr>
            <a:picLocks noGrp="1" noChangeAspect="1"/>
          </p:cNvPicPr>
          <p:nvPr>
            <p:ph idx="1"/>
          </p:nvPr>
        </p:nvPicPr>
        <p:blipFill>
          <a:blip r:embed="rId5" cstate="print">
            <a:extLst>
              <a:ext uri="{28A0092B-C50C-407E-A947-70E740481C1C}">
                <a14:useLocalDpi xmlns:a14="http://schemas.microsoft.com/office/drawing/2010/main"/>
              </a:ext>
            </a:extLst>
          </a:blip>
          <a:srcRect/>
          <a:stretch>
            <a:fillRect/>
          </a:stretch>
        </p:blipFill>
        <p:spPr>
          <a:xfrm>
            <a:off x="1795464" y="3924301"/>
            <a:ext cx="1017587" cy="1317625"/>
          </a:xfrm>
          <a:ln w="3175">
            <a:solidFill>
              <a:schemeClr val="tx1"/>
            </a:solidFill>
            <a:miter lim="800000"/>
            <a:headEnd/>
            <a:tailEnd/>
          </a:ln>
        </p:spPr>
      </p:pic>
      <p:sp>
        <p:nvSpPr>
          <p:cNvPr id="10" name="Triangle 9"/>
          <p:cNvSpPr/>
          <p:nvPr/>
        </p:nvSpPr>
        <p:spPr>
          <a:xfrm>
            <a:off x="4479925" y="2439988"/>
            <a:ext cx="3009900" cy="24003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7045" name="Picture 9"/>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508625" y="1682751"/>
            <a:ext cx="9525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Content Placeholder 4" descr="systems-icon.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072313" y="4365625"/>
            <a:ext cx="93821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87047" name="Picture 8"/>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90964" y="4365626"/>
            <a:ext cx="9493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Content Placeholder 6"/>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5248275" y="3114675"/>
            <a:ext cx="15240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TextBox 1"/>
          <p:cNvSpPr txBox="1">
            <a:spLocks noChangeArrowheads="1"/>
          </p:cNvSpPr>
          <p:nvPr/>
        </p:nvSpPr>
        <p:spPr bwMode="auto">
          <a:xfrm>
            <a:off x="6796089" y="2652714"/>
            <a:ext cx="2930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dirty="0"/>
              <a:t>Self-Advocate </a:t>
            </a:r>
          </a:p>
          <a:p>
            <a:pPr algn="ctr"/>
            <a:r>
              <a:rPr lang="en-US" altLang="x-none" dirty="0"/>
              <a:t>Tools &amp; Resources</a:t>
            </a:r>
          </a:p>
          <a:p>
            <a:pPr algn="ctr"/>
            <a:endParaRPr lang="en-US" altLang="x-none" dirty="0"/>
          </a:p>
        </p:txBody>
      </p:sp>
      <p:sp>
        <p:nvSpPr>
          <p:cNvPr id="87050" name="TextBox 8"/>
          <p:cNvSpPr txBox="1">
            <a:spLocks noChangeArrowheads="1"/>
          </p:cNvSpPr>
          <p:nvPr/>
        </p:nvSpPr>
        <p:spPr bwMode="auto">
          <a:xfrm>
            <a:off x="1458912" y="5430838"/>
            <a:ext cx="2789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a:t>Family Perspective </a:t>
            </a:r>
          </a:p>
          <a:p>
            <a:pPr algn="ctr"/>
            <a:r>
              <a:rPr lang="en-US" altLang="x-none"/>
              <a:t>Tools</a:t>
            </a:r>
          </a:p>
        </p:txBody>
      </p:sp>
      <p:sp>
        <p:nvSpPr>
          <p:cNvPr id="87051" name="TextBox 10"/>
          <p:cNvSpPr txBox="1">
            <a:spLocks noChangeArrowheads="1"/>
          </p:cNvSpPr>
          <p:nvPr/>
        </p:nvSpPr>
        <p:spPr bwMode="auto">
          <a:xfrm>
            <a:off x="7712076" y="5430838"/>
            <a:ext cx="25447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dirty="0"/>
              <a:t>Formal Planning </a:t>
            </a:r>
          </a:p>
          <a:p>
            <a:pPr algn="ctr"/>
            <a:r>
              <a:rPr lang="en-US" altLang="x-none" dirty="0"/>
              <a:t>Tools and Forms</a:t>
            </a:r>
          </a:p>
        </p:txBody>
      </p:sp>
      <p:pic>
        <p:nvPicPr>
          <p:cNvPr id="87052" name="Content Placeholder 4"/>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157414" y="4325939"/>
            <a:ext cx="1628775" cy="1055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sp>
        <p:nvSpPr>
          <p:cNvPr id="87053" name="Text Placeholder 10"/>
          <p:cNvSpPr txBox="1">
            <a:spLocks/>
          </p:cNvSpPr>
          <p:nvPr/>
        </p:nvSpPr>
        <p:spPr bwMode="auto">
          <a:xfrm>
            <a:off x="1820864" y="2511426"/>
            <a:ext cx="294163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300"/>
              </a:spcBef>
              <a:buSzPct val="50000"/>
              <a:buFont typeface="Wingdings" charset="2"/>
              <a:buChar char="¥"/>
              <a:defRPr sz="2400">
                <a:solidFill>
                  <a:srgbClr val="262626"/>
                </a:solidFill>
                <a:latin typeface="Tw Cen MT" charset="0"/>
              </a:defRPr>
            </a:lvl1pPr>
            <a:lvl2pPr indent="-228600">
              <a:lnSpc>
                <a:spcPct val="85000"/>
              </a:lnSpc>
              <a:spcBef>
                <a:spcPts val="600"/>
              </a:spcBef>
              <a:buSzPct val="50000"/>
              <a:buFont typeface="Wingdings" charset="2"/>
              <a:buChar char="«"/>
              <a:defRPr sz="2400">
                <a:solidFill>
                  <a:srgbClr val="262626"/>
                </a:solidFill>
                <a:latin typeface="Tw Cen MT" charset="0"/>
              </a:defRPr>
            </a:lvl2pPr>
            <a:lvl3pPr marL="685800" indent="-228600">
              <a:lnSpc>
                <a:spcPct val="85000"/>
              </a:lnSpc>
              <a:spcBef>
                <a:spcPts val="600"/>
              </a:spcBef>
              <a:buFont typeface="Arial" charset="0"/>
              <a:buChar char="•"/>
              <a:defRPr sz="2000">
                <a:solidFill>
                  <a:srgbClr val="262626"/>
                </a:solidFill>
                <a:latin typeface="Tw Cen MT" charset="0"/>
              </a:defRPr>
            </a:lvl3pPr>
            <a:lvl4pPr marL="914400" indent="-228600">
              <a:lnSpc>
                <a:spcPct val="85000"/>
              </a:lnSpc>
              <a:spcBef>
                <a:spcPts val="600"/>
              </a:spcBef>
              <a:buFont typeface="Courier New" charset="0"/>
              <a:buChar char="o"/>
              <a:defRPr>
                <a:solidFill>
                  <a:srgbClr val="262626"/>
                </a:solidFill>
                <a:latin typeface="Tw Cen MT" charset="0"/>
              </a:defRPr>
            </a:lvl4pPr>
            <a:lvl5pPr marL="1143000" indent="-228600">
              <a:lnSpc>
                <a:spcPct val="85000"/>
              </a:lnSpc>
              <a:spcBef>
                <a:spcPts val="600"/>
              </a:spcBef>
              <a:buFont typeface="Wingdings" charset="2"/>
              <a:buChar char="§"/>
              <a:defRPr>
                <a:solidFill>
                  <a:srgbClr val="262626"/>
                </a:solidFill>
                <a:latin typeface="Tw Cen MT" charset="0"/>
              </a:defRPr>
            </a:lvl5pPr>
            <a:lvl6pPr marL="16002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6pPr>
            <a:lvl7pPr marL="20574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7pPr>
            <a:lvl8pPr marL="25146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8pPr>
            <a:lvl9pPr marL="29718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9pPr>
          </a:lstStyle>
          <a:p>
            <a:pPr eaLnBrk="1" hangingPunct="1">
              <a:lnSpc>
                <a:spcPct val="100000"/>
              </a:lnSpc>
              <a:spcBef>
                <a:spcPct val="0"/>
              </a:spcBef>
              <a:buSzTx/>
              <a:buFontTx/>
              <a:buNone/>
            </a:pPr>
            <a:endParaRPr lang="x-none" altLang="x-none"/>
          </a:p>
        </p:txBody>
      </p:sp>
      <p:pic>
        <p:nvPicPr>
          <p:cNvPr id="87054" name="Picture 22"/>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935788" y="1287464"/>
            <a:ext cx="1046162" cy="1347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7055" name="Content Placeholder 9"/>
          <p:cNvPicPr>
            <a:picLocks noChangeAspect="1"/>
          </p:cNvPicPr>
          <p:nvPr/>
        </p:nvPicPr>
        <p:blipFill>
          <a:blip r:embed="rId12" cstate="print">
            <a:extLst>
              <a:ext uri="{28A0092B-C50C-407E-A947-70E740481C1C}">
                <a14:useLocalDpi xmlns:a14="http://schemas.microsoft.com/office/drawing/2010/main"/>
              </a:ext>
            </a:extLst>
          </a:blip>
          <a:srcRect b="-1093"/>
          <a:stretch>
            <a:fillRect/>
          </a:stretch>
        </p:blipFill>
        <p:spPr bwMode="auto">
          <a:xfrm>
            <a:off x="7712075" y="1036638"/>
            <a:ext cx="1123950" cy="1454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56" name="Picture 11"/>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8078788" y="1500189"/>
            <a:ext cx="1497012"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7" name="Picture 3"/>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075738" y="3683000"/>
            <a:ext cx="977900" cy="1189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58" name="Picture 22"/>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370889" y="4044950"/>
            <a:ext cx="911225" cy="1189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59" name="Picture 4"/>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890000" y="4359276"/>
            <a:ext cx="1504950" cy="968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 name="TextBox 21"/>
          <p:cNvSpPr txBox="1">
            <a:spLocks noChangeArrowheads="1"/>
          </p:cNvSpPr>
          <p:nvPr/>
        </p:nvSpPr>
        <p:spPr bwMode="auto">
          <a:xfrm>
            <a:off x="1778794" y="1371422"/>
            <a:ext cx="33948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x-none" b="1" dirty="0"/>
              <a:t>Planning for Life Outcomes and/or </a:t>
            </a:r>
          </a:p>
          <a:p>
            <a:pPr algn="ctr"/>
            <a:r>
              <a:rPr lang="en-US" altLang="x-none" b="1" dirty="0"/>
              <a:t>Service Planning</a:t>
            </a:r>
          </a:p>
          <a:p>
            <a:pPr algn="ctr"/>
            <a:endParaRPr lang="en-US" altLang="x-none" b="1" dirty="0"/>
          </a:p>
        </p:txBody>
      </p:sp>
    </p:spTree>
    <p:extLst>
      <p:ext uri="{BB962C8B-B14F-4D97-AF65-F5344CB8AC3E}">
        <p14:creationId xmlns:p14="http://schemas.microsoft.com/office/powerpoint/2010/main" val="1858659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6FB7B7-539D-A601-59FB-799E9C2AD35B}"/>
              </a:ext>
            </a:extLst>
          </p:cNvPr>
          <p:cNvSpPr>
            <a:spLocks noGrp="1"/>
          </p:cNvSpPr>
          <p:nvPr>
            <p:ph type="title"/>
          </p:nvPr>
        </p:nvSpPr>
        <p:spPr/>
        <p:txBody>
          <a:bodyPr/>
          <a:lstStyle/>
          <a:p>
            <a:pPr algn="ctr"/>
            <a:r>
              <a:rPr lang="en-US" dirty="0">
                <a:latin typeface="Georgia" panose="02040502050405020303" pitchFamily="18" charset="0"/>
              </a:rPr>
              <a:t>November 15 Webinar </a:t>
            </a:r>
          </a:p>
        </p:txBody>
      </p:sp>
      <p:pic>
        <p:nvPicPr>
          <p:cNvPr id="8" name="Content Placeholder 7">
            <a:extLst>
              <a:ext uri="{FF2B5EF4-FFF2-40B4-BE49-F238E27FC236}">
                <a16:creationId xmlns:a16="http://schemas.microsoft.com/office/drawing/2014/main" id="{0676DD77-DCF6-F0D9-45F4-E36F021BEF50}"/>
              </a:ext>
            </a:extLst>
          </p:cNvPr>
          <p:cNvPicPr>
            <a:picLocks noGrp="1" noChangeAspect="1"/>
          </p:cNvPicPr>
          <p:nvPr>
            <p:ph sz="half" idx="2"/>
          </p:nvPr>
        </p:nvPicPr>
        <p:blipFill>
          <a:blip r:embed="rId3"/>
          <a:stretch>
            <a:fillRect/>
          </a:stretch>
        </p:blipFill>
        <p:spPr>
          <a:xfrm>
            <a:off x="6711348" y="2193925"/>
            <a:ext cx="4060442" cy="3978275"/>
          </a:xfrm>
        </p:spPr>
      </p:pic>
      <p:pic>
        <p:nvPicPr>
          <p:cNvPr id="18" name="Content Placeholder 17">
            <a:extLst>
              <a:ext uri="{FF2B5EF4-FFF2-40B4-BE49-F238E27FC236}">
                <a16:creationId xmlns:a16="http://schemas.microsoft.com/office/drawing/2014/main" id="{640181A0-F085-04CA-21A0-FEE2AE2E13A4}"/>
              </a:ext>
            </a:extLst>
          </p:cNvPr>
          <p:cNvPicPr>
            <a:picLocks noGrp="1" noChangeAspect="1"/>
          </p:cNvPicPr>
          <p:nvPr>
            <p:ph sz="half" idx="1"/>
          </p:nvPr>
        </p:nvPicPr>
        <p:blipFill>
          <a:blip r:embed="rId4"/>
          <a:stretch>
            <a:fillRect/>
          </a:stretch>
        </p:blipFill>
        <p:spPr>
          <a:xfrm>
            <a:off x="1069975" y="2193925"/>
            <a:ext cx="4754563" cy="3783207"/>
          </a:xfrm>
        </p:spPr>
      </p:pic>
    </p:spTree>
    <p:extLst>
      <p:ext uri="{BB962C8B-B14F-4D97-AF65-F5344CB8AC3E}">
        <p14:creationId xmlns:p14="http://schemas.microsoft.com/office/powerpoint/2010/main" val="1399132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5" name="Title 4">
            <a:extLst>
              <a:ext uri="{FF2B5EF4-FFF2-40B4-BE49-F238E27FC236}">
                <a16:creationId xmlns:a16="http://schemas.microsoft.com/office/drawing/2014/main" id="{B978E26D-3D0D-2AF6-AE5C-CA399A178636}"/>
              </a:ext>
            </a:extLst>
          </p:cNvPr>
          <p:cNvSpPr>
            <a:spLocks noGrp="1"/>
          </p:cNvSpPr>
          <p:nvPr>
            <p:ph type="title"/>
          </p:nvPr>
        </p:nvSpPr>
        <p:spPr>
          <a:xfrm>
            <a:off x="643468" y="643466"/>
            <a:ext cx="3686312" cy="5528734"/>
          </a:xfrm>
        </p:spPr>
        <p:txBody>
          <a:bodyPr>
            <a:normAutofit/>
          </a:bodyPr>
          <a:lstStyle/>
          <a:p>
            <a:pPr algn="r"/>
            <a:r>
              <a:rPr lang="en-US" sz="4800">
                <a:solidFill>
                  <a:srgbClr val="FFFFFF"/>
                </a:solidFill>
              </a:rPr>
              <a:t>Person-centered practice learning community</a:t>
            </a:r>
          </a:p>
        </p:txBody>
      </p:sp>
      <p:sp>
        <p:nvSpPr>
          <p:cNvPr id="6" name="Content Placeholder 5">
            <a:extLst>
              <a:ext uri="{FF2B5EF4-FFF2-40B4-BE49-F238E27FC236}">
                <a16:creationId xmlns:a16="http://schemas.microsoft.com/office/drawing/2014/main" id="{5F0C6C71-F6CE-6148-9B3A-0C2CDAFC9735}"/>
              </a:ext>
            </a:extLst>
          </p:cNvPr>
          <p:cNvSpPr>
            <a:spLocks noGrp="1"/>
          </p:cNvSpPr>
          <p:nvPr>
            <p:ph idx="1"/>
          </p:nvPr>
        </p:nvSpPr>
        <p:spPr>
          <a:xfrm>
            <a:off x="5053780" y="599768"/>
            <a:ext cx="6074467" cy="5572432"/>
          </a:xfrm>
        </p:spPr>
        <p:txBody>
          <a:bodyPr anchor="ct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MI CoP for Supporting Families, in partnership with CMHAM, </a:t>
            </a:r>
            <a:r>
              <a:rPr lang="en-US" dirty="0">
                <a:latin typeface="Calibri" panose="020F0502020204030204" pitchFamily="34" charset="0"/>
                <a:ea typeface="Calibri" panose="020F0502020204030204" pitchFamily="34" charset="0"/>
                <a:cs typeface="Times New Roman" panose="02020603050405020304" pitchFamily="18" charset="0"/>
              </a:rPr>
              <a:t>are forming a collaborative learning community to provide CMHSPs an opportunity to work collaboratively to transform and enhance person-centered planning practices and policy. </a:t>
            </a:r>
          </a:p>
          <a:p>
            <a:r>
              <a:rPr lang="en-US" dirty="0">
                <a:effectLst/>
                <a:latin typeface="Calibri" panose="020F0502020204030204" pitchFamily="34" charset="0"/>
                <a:ea typeface="Calibri" panose="020F0502020204030204" pitchFamily="34" charset="0"/>
                <a:cs typeface="Times New Roman" panose="02020603050405020304" pitchFamily="18" charset="0"/>
              </a:rPr>
              <a:t>Members of the learning community will receive training, technical assistance, and the opportunity to connect with others through a two-year process designed to support ongoing transformation at the organizational and statewide level.</a:t>
            </a:r>
          </a:p>
          <a:p>
            <a:r>
              <a:rPr lang="en-US" dirty="0">
                <a:latin typeface="Calibri" panose="020F0502020204030204" pitchFamily="34" charset="0"/>
                <a:ea typeface="Times New Roman" panose="02020603050405020304" pitchFamily="18" charset="0"/>
              </a:rPr>
              <a:t>T</a:t>
            </a:r>
            <a:r>
              <a:rPr lang="en-US" dirty="0">
                <a:effectLst/>
                <a:latin typeface="Calibri" panose="020F0502020204030204" pitchFamily="34" charset="0"/>
                <a:ea typeface="Times New Roman" panose="02020603050405020304" pitchFamily="18" charset="0"/>
              </a:rPr>
              <a:t>eams will explore how to apply the principles to improve person-centered practices</a:t>
            </a:r>
            <a:r>
              <a:rPr lang="en-US" dirty="0">
                <a:latin typeface="Calibri" panose="020F0502020204030204" pitchFamily="34" charset="0"/>
                <a:ea typeface="Times New Roman" panose="02020603050405020304" pitchFamily="18" charset="0"/>
              </a:rPr>
              <a:t> and </a:t>
            </a:r>
            <a:r>
              <a:rPr lang="en-US" dirty="0">
                <a:effectLst/>
                <a:latin typeface="Calibri" panose="020F0502020204030204" pitchFamily="34" charset="0"/>
                <a:ea typeface="Times New Roman" panose="02020603050405020304" pitchFamily="18" charset="0"/>
              </a:rPr>
              <a:t>will implement the framework and principles to advance person-centered practices within their organization</a:t>
            </a:r>
            <a:r>
              <a:rPr lang="en-US" dirty="0">
                <a:latin typeface="Calibri" panose="020F0502020204030204" pitchFamily="34"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
        <p:nvSpPr>
          <p:cNvPr id="26" name="Oval 25">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387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0F207B12-4850-042C-220E-6AE474698EE5}"/>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Person-centered practice learning community</a:t>
            </a:r>
          </a:p>
        </p:txBody>
      </p:sp>
      <p:sp>
        <p:nvSpPr>
          <p:cNvPr id="14"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3D4BA6F-1BEE-B65C-9AEA-F60050B50476}"/>
              </a:ext>
            </a:extLst>
          </p:cNvPr>
          <p:cNvSpPr>
            <a:spLocks noGrp="1"/>
          </p:cNvSpPr>
          <p:nvPr>
            <p:ph idx="1"/>
          </p:nvPr>
        </p:nvSpPr>
        <p:spPr>
          <a:xfrm>
            <a:off x="5617886" y="725394"/>
            <a:ext cx="6370914" cy="5407212"/>
          </a:xfrm>
        </p:spPr>
        <p:txBody>
          <a:bodyPr anchor="ctr">
            <a:normAutofit/>
          </a:bodyPr>
          <a:lstStyle/>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Consist of 4 teams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Each team will include up to 5 staff members</a:t>
            </a:r>
          </a:p>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There is no cost to participate</a:t>
            </a:r>
          </a:p>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Two-year commitment beginning January 2023 </a:t>
            </a:r>
          </a:p>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Deadline to submit application: November 30</a:t>
            </a:r>
          </a:p>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Informational Call: November 10</a:t>
            </a:r>
            <a:r>
              <a:rPr lang="en-US" sz="2400" baseline="30000" dirty="0">
                <a:latin typeface="Calibri" panose="020F0502020204030204" pitchFamily="34" charset="0"/>
                <a:ea typeface="Calibri" panose="020F0502020204030204" pitchFamily="34" charset="0"/>
                <a:cs typeface="Times New Roman" panose="02020603050405020304" pitchFamily="18" charset="0"/>
              </a:rPr>
              <a:t>th</a:t>
            </a:r>
            <a:r>
              <a:rPr lang="en-US" sz="2400" dirty="0">
                <a:latin typeface="Calibri" panose="020F0502020204030204" pitchFamily="34" charset="0"/>
                <a:ea typeface="Calibri" panose="020F0502020204030204" pitchFamily="34" charset="0"/>
                <a:cs typeface="Times New Roman" panose="02020603050405020304" pitchFamily="18" charset="0"/>
              </a:rPr>
              <a:t> at 10:30am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p>
        </p:txBody>
      </p:sp>
    </p:spTree>
    <p:extLst>
      <p:ext uri="{BB962C8B-B14F-4D97-AF65-F5344CB8AC3E}">
        <p14:creationId xmlns:p14="http://schemas.microsoft.com/office/powerpoint/2010/main" val="3819909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745A54-AAC7-DFC3-DFB3-0C6BEB8C18C7}"/>
              </a:ext>
            </a:extLst>
          </p:cNvPr>
          <p:cNvPicPr>
            <a:picLocks noChangeAspect="1"/>
          </p:cNvPicPr>
          <p:nvPr/>
        </p:nvPicPr>
        <p:blipFill rotWithShape="1">
          <a:blip r:embed="rId3"/>
          <a:srcRect r="14667" b="1"/>
          <a:stretch/>
        </p:blipFill>
        <p:spPr>
          <a:xfrm>
            <a:off x="20" y="10"/>
            <a:ext cx="12191980" cy="6857990"/>
          </a:xfrm>
          <a:prstGeom prst="rect">
            <a:avLst/>
          </a:prstGeom>
        </p:spPr>
      </p:pic>
    </p:spTree>
    <p:extLst>
      <p:ext uri="{BB962C8B-B14F-4D97-AF65-F5344CB8AC3E}">
        <p14:creationId xmlns:p14="http://schemas.microsoft.com/office/powerpoint/2010/main" val="1503809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56829" y="3202400"/>
            <a:ext cx="7837319" cy="3016210"/>
          </a:xfrm>
          <a:prstGeom prst="rect">
            <a:avLst/>
          </a:prstGeom>
        </p:spPr>
        <p:txBody>
          <a:bodyPr wrap="square">
            <a:spAutoFit/>
          </a:bodyPr>
          <a:lstStyle/>
          <a:p>
            <a:pPr algn="ctr">
              <a:defRPr/>
            </a:pPr>
            <a:r>
              <a:rPr lang="en-US" altLang="en-US" sz="3800" b="1" dirty="0">
                <a:solidFill>
                  <a:prstClr val="white"/>
                </a:solidFill>
                <a:latin typeface="Calibri" panose="020F0502020204030204"/>
              </a:rPr>
              <a:t>Core Belief</a:t>
            </a:r>
          </a:p>
          <a:p>
            <a:pPr algn="ctr">
              <a:defRPr/>
            </a:pPr>
            <a:r>
              <a:rPr lang="en-US" altLang="en-US" sz="3800" i="1" dirty="0">
                <a:solidFill>
                  <a:prstClr val="white"/>
                </a:solidFill>
                <a:latin typeface="Calibri" panose="020F0502020204030204"/>
              </a:rPr>
              <a:t>All people and their families have the right to live, love, learn, work, play </a:t>
            </a:r>
          </a:p>
          <a:p>
            <a:pPr algn="ctr">
              <a:defRPr/>
            </a:pPr>
            <a:r>
              <a:rPr lang="en-US" altLang="en-US" sz="3800" i="1" dirty="0">
                <a:solidFill>
                  <a:prstClr val="white"/>
                </a:solidFill>
                <a:latin typeface="Calibri" panose="020F0502020204030204"/>
              </a:rPr>
              <a:t>and pursue their life aspirations in their community. </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70017" y="492800"/>
            <a:ext cx="2524719" cy="2524719"/>
          </a:xfrm>
          <a:prstGeom prst="rect">
            <a:avLst/>
          </a:prstGeom>
        </p:spPr>
      </p:pic>
    </p:spTree>
    <p:extLst>
      <p:ext uri="{BB962C8B-B14F-4D97-AF65-F5344CB8AC3E}">
        <p14:creationId xmlns:p14="http://schemas.microsoft.com/office/powerpoint/2010/main" val="190952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882" y="639193"/>
            <a:ext cx="3571810" cy="3324456"/>
          </a:xfrm>
        </p:spPr>
        <p:txBody>
          <a:bodyPr vert="horz" lIns="91440" tIns="45720" rIns="91440" bIns="45720" rtlCol="0" anchor="b">
            <a:normAutofit/>
          </a:bodyPr>
          <a:lstStyle/>
          <a:p>
            <a:r>
              <a:rPr lang="en-US" sz="6600" kern="1200" dirty="0">
                <a:solidFill>
                  <a:schemeClr val="tx1"/>
                </a:solidFill>
                <a:latin typeface="+mj-lt"/>
                <a:ea typeface="+mj-ea"/>
                <a:cs typeface="+mj-cs"/>
              </a:rPr>
              <a:t>Focusing on the All</a:t>
            </a:r>
          </a:p>
        </p:txBody>
      </p:sp>
      <p:sp>
        <p:nvSpPr>
          <p:cNvPr id="3" name="Text Placeholder 2"/>
          <p:cNvSpPr>
            <a:spLocks noGrp="1"/>
          </p:cNvSpPr>
          <p:nvPr>
            <p:ph type="body" idx="1"/>
          </p:nvPr>
        </p:nvSpPr>
        <p:spPr>
          <a:xfrm>
            <a:off x="638882" y="4631161"/>
            <a:ext cx="3571810" cy="1831537"/>
          </a:xfrm>
        </p:spPr>
        <p:txBody>
          <a:bodyPr vert="horz" lIns="91440" tIns="45720" rIns="91440" bIns="45720" rtlCol="0">
            <a:noAutofit/>
          </a:bodyPr>
          <a:lstStyle/>
          <a:p>
            <a:r>
              <a:rPr lang="en-US" sz="1800" i="1" kern="1200" dirty="0">
                <a:solidFill>
                  <a:schemeClr val="tx1"/>
                </a:solidFill>
                <a:latin typeface="+mn-lt"/>
                <a:ea typeface="+mn-ea"/>
                <a:cs typeface="+mn-cs"/>
              </a:rPr>
              <a:t>All people, regardless of age, ability or family role, are considered in our vision, values, policies and practices for supporting individuals and families.  All families have choices and should have access to the supports they need.</a:t>
            </a:r>
          </a:p>
        </p:txBody>
      </p:sp>
      <p:pic>
        <p:nvPicPr>
          <p:cNvPr id="4" name="Picture 9"/>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5611392" y="923639"/>
            <a:ext cx="6257520" cy="43222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797640" y="6104832"/>
            <a:ext cx="501315" cy="501315"/>
          </a:xfrm>
          <a:prstGeom prst="rect">
            <a:avLst/>
          </a:prstGeom>
        </p:spPr>
      </p:pic>
    </p:spTree>
    <p:extLst>
      <p:ext uri="{BB962C8B-B14F-4D97-AF65-F5344CB8AC3E}">
        <p14:creationId xmlns:p14="http://schemas.microsoft.com/office/powerpoint/2010/main" val="939930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36516" y="179498"/>
            <a:ext cx="8289582" cy="1032271"/>
          </a:xfrm>
        </p:spPr>
        <p:txBody>
          <a:bodyPr>
            <a:noAutofit/>
          </a:bodyPr>
          <a:lstStyle/>
          <a:p>
            <a:pPr algn="ctr"/>
            <a:r>
              <a:rPr lang="en-US" sz="3200" b="1" dirty="0"/>
              <a:t>WHY We Must Think Differently About Supports</a:t>
            </a:r>
          </a:p>
        </p:txBody>
      </p:sp>
      <p:grpSp>
        <p:nvGrpSpPr>
          <p:cNvPr id="14" name="Group 13"/>
          <p:cNvGrpSpPr/>
          <p:nvPr/>
        </p:nvGrpSpPr>
        <p:grpSpPr>
          <a:xfrm>
            <a:off x="2010138" y="2064647"/>
            <a:ext cx="8115961" cy="3741792"/>
            <a:chOff x="2784086" y="2821652"/>
            <a:chExt cx="6032144" cy="2967560"/>
          </a:xfrm>
        </p:grpSpPr>
        <p:sp>
          <p:nvSpPr>
            <p:cNvPr id="18" name="Right Triangle 17"/>
            <p:cNvSpPr/>
            <p:nvPr/>
          </p:nvSpPr>
          <p:spPr>
            <a:xfrm rot="10800000" flipH="1">
              <a:off x="2784086" y="2856578"/>
              <a:ext cx="6017330" cy="2932634"/>
            </a:xfrm>
            <a:prstGeom prst="rtTriangle">
              <a:avLst/>
            </a:prstGeom>
            <a:solidFill>
              <a:schemeClr val="accent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19" name="Straight Connector 18"/>
            <p:cNvCxnSpPr/>
            <p:nvPr/>
          </p:nvCxnSpPr>
          <p:spPr>
            <a:xfrm>
              <a:off x="6007672" y="2821652"/>
              <a:ext cx="12566" cy="1501243"/>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037321" y="2857775"/>
              <a:ext cx="2788994" cy="659051"/>
            </a:xfrm>
            <a:prstGeom prst="rect">
              <a:avLst/>
            </a:prstGeom>
            <a:noFill/>
          </p:spPr>
          <p:txBody>
            <a:bodyPr wrap="square" rtlCol="0">
              <a:spAutoFit/>
            </a:bodyPr>
            <a:lstStyle/>
            <a:p>
              <a:pPr algn="ctr"/>
              <a:r>
                <a:rPr lang="en-US" sz="4800" dirty="0">
                  <a:solidFill>
                    <a:prstClr val="white"/>
                  </a:solidFill>
                  <a:latin typeface="Tw Cen MT"/>
                </a:rPr>
                <a:t>75%</a:t>
              </a:r>
            </a:p>
          </p:txBody>
        </p:sp>
        <p:sp>
          <p:nvSpPr>
            <p:cNvPr id="24" name="Right Triangle 23"/>
            <p:cNvSpPr/>
            <p:nvPr/>
          </p:nvSpPr>
          <p:spPr>
            <a:xfrm flipV="1">
              <a:off x="6029955" y="2856577"/>
              <a:ext cx="2786275" cy="137448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25" name="TextBox 24"/>
            <p:cNvSpPr txBox="1"/>
            <p:nvPr/>
          </p:nvSpPr>
          <p:spPr>
            <a:xfrm>
              <a:off x="6113186" y="2852105"/>
              <a:ext cx="1467892" cy="659051"/>
            </a:xfrm>
            <a:prstGeom prst="rect">
              <a:avLst/>
            </a:prstGeom>
            <a:noFill/>
          </p:spPr>
          <p:txBody>
            <a:bodyPr wrap="square" rtlCol="0">
              <a:spAutoFit/>
            </a:bodyPr>
            <a:lstStyle/>
            <a:p>
              <a:pPr algn="ctr"/>
              <a:r>
                <a:rPr lang="en-US" sz="4800" dirty="0">
                  <a:solidFill>
                    <a:prstClr val="white"/>
                  </a:solidFill>
                  <a:latin typeface="Tw Cen MT"/>
                </a:rPr>
                <a:t>25%</a:t>
              </a:r>
            </a:p>
          </p:txBody>
        </p:sp>
      </p:grpSp>
      <p:sp>
        <p:nvSpPr>
          <p:cNvPr id="5" name="TextBox 4"/>
          <p:cNvSpPr txBox="1"/>
          <p:nvPr/>
        </p:nvSpPr>
        <p:spPr>
          <a:xfrm>
            <a:off x="6732329" y="4179109"/>
            <a:ext cx="3728002" cy="1200329"/>
          </a:xfrm>
          <a:prstGeom prst="rect">
            <a:avLst/>
          </a:prstGeom>
          <a:noFill/>
        </p:spPr>
        <p:txBody>
          <a:bodyPr wrap="square" rtlCol="0">
            <a:spAutoFit/>
          </a:bodyPr>
          <a:lstStyle/>
          <a:p>
            <a:r>
              <a:rPr lang="en-US" dirty="0"/>
              <a:t>ONLY 25% OF PEOPLE WITH IDD ACCESS FORMAL OR PAID SUPPORTS WITHIN THE DD SYSTEM</a:t>
            </a:r>
          </a:p>
          <a:p>
            <a:pPr marL="285750" indent="-285750">
              <a:buFont typeface="Arial" charset="0"/>
              <a:buChar char="•"/>
            </a:pPr>
            <a:endParaRPr lang="en-US" dirty="0"/>
          </a:p>
        </p:txBody>
      </p:sp>
      <p:sp>
        <p:nvSpPr>
          <p:cNvPr id="4" name="Down Arrow 3"/>
          <p:cNvSpPr/>
          <p:nvPr/>
        </p:nvSpPr>
        <p:spPr>
          <a:xfrm rot="9427628">
            <a:off x="4897738" y="4474511"/>
            <a:ext cx="564189" cy="11055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0800000">
            <a:off x="8218704" y="2957740"/>
            <a:ext cx="591698" cy="11739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878080" y="5530847"/>
            <a:ext cx="3691690" cy="677108"/>
          </a:xfrm>
          <a:prstGeom prst="rect">
            <a:avLst/>
          </a:prstGeom>
          <a:noFill/>
        </p:spPr>
        <p:txBody>
          <a:bodyPr wrap="square" rtlCol="0">
            <a:spAutoFit/>
          </a:bodyPr>
          <a:lstStyle/>
          <a:p>
            <a:r>
              <a:rPr lang="en-US" dirty="0"/>
              <a:t>WHAT ABOUT THE OTHER 75%</a:t>
            </a:r>
            <a:r>
              <a:rPr lang="en-US" sz="2000" dirty="0"/>
              <a:t>?</a:t>
            </a:r>
          </a:p>
          <a:p>
            <a:pPr marL="285750" indent="-285750">
              <a:buFont typeface="Arial" charset="0"/>
              <a:buChar char="•"/>
            </a:pPr>
            <a:endParaRPr lang="en-US"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5205" y="1430932"/>
            <a:ext cx="243047" cy="592755"/>
          </a:xfrm>
          <a:prstGeom prst="rect">
            <a:avLst/>
          </a:prstGeom>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9283" y="1430932"/>
            <a:ext cx="243047" cy="592755"/>
          </a:xfrm>
          <a:prstGeom prst="rect">
            <a:avLst/>
          </a:prstGeom>
        </p:spPr>
      </p:pic>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5928" y="1430932"/>
            <a:ext cx="243047" cy="592755"/>
          </a:xfrm>
          <a:prstGeom prst="rect">
            <a:avLst/>
          </a:prstGeom>
        </p:spPr>
      </p:pic>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650" y="1430932"/>
            <a:ext cx="243047" cy="592755"/>
          </a:xfrm>
          <a:prstGeom prst="rect">
            <a:avLst/>
          </a:prstGeom>
          <a:noFill/>
        </p:spPr>
      </p:pic>
    </p:spTree>
    <p:extLst>
      <p:ext uri="{BB962C8B-B14F-4D97-AF65-F5344CB8AC3E}">
        <p14:creationId xmlns:p14="http://schemas.microsoft.com/office/powerpoint/2010/main" val="1137605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133515" y="715379"/>
            <a:ext cx="10176151" cy="1097519"/>
          </a:xfrm>
        </p:spPr>
        <p:txBody>
          <a:bodyPr vert="horz" lIns="91440" tIns="45720" rIns="91440" bIns="45720" rtlCol="0" anchor="ctr">
            <a:normAutofit/>
          </a:bodyPr>
          <a:lstStyle/>
          <a:p>
            <a:pPr algn="ctr"/>
            <a:r>
              <a:rPr lang="en-US" sz="4000" b="1" kern="1200" dirty="0">
                <a:solidFill>
                  <a:schemeClr val="tx1"/>
                </a:solidFill>
                <a:latin typeface="+mj-lt"/>
                <a:ea typeface="+mj-ea"/>
                <a:cs typeface="+mj-cs"/>
              </a:rPr>
              <a:t>Services and Supports are Evolving</a:t>
            </a:r>
          </a:p>
        </p:txBody>
      </p:sp>
      <p:grpSp>
        <p:nvGrpSpPr>
          <p:cNvPr id="16" name="Group 15"/>
          <p:cNvGrpSpPr/>
          <p:nvPr/>
        </p:nvGrpSpPr>
        <p:grpSpPr>
          <a:xfrm>
            <a:off x="1785911" y="1908550"/>
            <a:ext cx="8627511" cy="4114801"/>
            <a:chOff x="110975" y="1882096"/>
            <a:chExt cx="8846954" cy="4083800"/>
          </a:xfrm>
        </p:grpSpPr>
        <p:pic>
          <p:nvPicPr>
            <p:cNvPr id="3074" name="Picture 2" descr="C:\Users\stjohnj\AppData\Local\Microsoft\Windows\Temporary Internet Files\Content.Outlook\9N7AETT7\circles-int-stars-DO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54921" y="1906684"/>
              <a:ext cx="2803008" cy="2803008"/>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stjohnj\AppData\Local\Microsoft\Windows\Temporary Internet Files\Content.Outlook\9N7AETT7\circles-services-colors.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20654" y="1882096"/>
              <a:ext cx="2803008" cy="2803008"/>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C:\Users\stjohnj\AppData\Local\Microsoft\Windows\Temporary Internet Files\Content.Outlook\9N7AETT7\circles-normal-colors.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0975" y="1906684"/>
              <a:ext cx="2778420" cy="277842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19111" y="4685103"/>
              <a:ext cx="2082801" cy="1131834"/>
            </a:xfrm>
            <a:prstGeom prst="rect">
              <a:avLst/>
            </a:prstGeom>
            <a:noFill/>
          </p:spPr>
          <p:txBody>
            <a:bodyPr wrap="square" rtlCol="0">
              <a:normAutofit/>
            </a:bodyPr>
            <a:lstStyle/>
            <a:p>
              <a:pPr algn="ctr">
                <a:lnSpc>
                  <a:spcPct val="90000"/>
                </a:lnSpc>
                <a:spcAft>
                  <a:spcPts val="600"/>
                </a:spcAft>
              </a:pPr>
              <a:r>
                <a:rPr lang="en-US" sz="1600"/>
                <a:t>Everyone exists within the context </a:t>
              </a:r>
              <a:br>
                <a:rPr lang="en-US" sz="1600"/>
              </a:br>
              <a:r>
                <a:rPr lang="en-US" sz="1600"/>
                <a:t>of family </a:t>
              </a:r>
              <a:br>
                <a:rPr lang="en-US" sz="1600"/>
              </a:br>
              <a:r>
                <a:rPr lang="en-US" sz="1600"/>
                <a:t>and community</a:t>
              </a:r>
            </a:p>
          </p:txBody>
        </p:sp>
        <p:sp>
          <p:nvSpPr>
            <p:cNvPr id="3" name="TextBox 2"/>
            <p:cNvSpPr txBox="1"/>
            <p:nvPr/>
          </p:nvSpPr>
          <p:spPr>
            <a:xfrm>
              <a:off x="3514387" y="4823602"/>
              <a:ext cx="1937279" cy="877171"/>
            </a:xfrm>
            <a:prstGeom prst="rect">
              <a:avLst/>
            </a:prstGeom>
            <a:noFill/>
          </p:spPr>
          <p:txBody>
            <a:bodyPr wrap="none" rtlCol="0">
              <a:normAutofit/>
            </a:bodyPr>
            <a:lstStyle/>
            <a:p>
              <a:pPr algn="ctr">
                <a:lnSpc>
                  <a:spcPct val="90000"/>
                </a:lnSpc>
                <a:spcAft>
                  <a:spcPts val="600"/>
                </a:spcAft>
              </a:pPr>
              <a:r>
                <a:rPr lang="en-US" sz="2000"/>
                <a:t>Traditional</a:t>
              </a:r>
            </a:p>
            <a:p>
              <a:pPr algn="ctr">
                <a:lnSpc>
                  <a:spcPct val="90000"/>
                </a:lnSpc>
                <a:spcAft>
                  <a:spcPts val="600"/>
                </a:spcAft>
              </a:pPr>
              <a:r>
                <a:rPr lang="en-US" sz="2000"/>
                <a:t> Disability Services</a:t>
              </a:r>
            </a:p>
            <a:p>
              <a:pPr>
                <a:lnSpc>
                  <a:spcPct val="90000"/>
                </a:lnSpc>
                <a:spcAft>
                  <a:spcPts val="600"/>
                </a:spcAft>
              </a:pPr>
              <a:endParaRPr lang="en-US" sz="2000"/>
            </a:p>
          </p:txBody>
        </p:sp>
        <p:sp>
          <p:nvSpPr>
            <p:cNvPr id="6" name="TextBox 5"/>
            <p:cNvSpPr txBox="1"/>
            <p:nvPr/>
          </p:nvSpPr>
          <p:spPr>
            <a:xfrm>
              <a:off x="6432940" y="4834062"/>
              <a:ext cx="2227654" cy="1131834"/>
            </a:xfrm>
            <a:prstGeom prst="rect">
              <a:avLst/>
            </a:prstGeom>
            <a:noFill/>
          </p:spPr>
          <p:txBody>
            <a:bodyPr wrap="square" rtlCol="0">
              <a:normAutofit lnSpcReduction="10000"/>
            </a:bodyPr>
            <a:lstStyle/>
            <a:p>
              <a:pPr algn="ctr">
                <a:lnSpc>
                  <a:spcPct val="90000"/>
                </a:lnSpc>
                <a:spcAft>
                  <a:spcPts val="600"/>
                </a:spcAft>
              </a:pPr>
              <a:r>
                <a:rPr lang="en-US" sz="1600"/>
                <a:t>Integrated Services and Supports within context of person, family and community </a:t>
              </a:r>
            </a:p>
          </p:txBody>
        </p:sp>
      </p:grpSp>
    </p:spTree>
    <p:extLst>
      <p:ext uri="{BB962C8B-B14F-4D97-AF65-F5344CB8AC3E}">
        <p14:creationId xmlns:p14="http://schemas.microsoft.com/office/powerpoint/2010/main" val="2704459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888" y="1685109"/>
            <a:ext cx="7886700" cy="2852737"/>
          </a:xfrm>
        </p:spPr>
        <p:txBody>
          <a:bodyPr>
            <a:normAutofit/>
          </a:bodyPr>
          <a:lstStyle/>
          <a:p>
            <a:r>
              <a:rPr lang="en-US" sz="4800" dirty="0"/>
              <a:t>Person in the Context of Family</a:t>
            </a:r>
          </a:p>
        </p:txBody>
      </p:sp>
      <p:sp>
        <p:nvSpPr>
          <p:cNvPr id="3" name="Text Placeholder 2"/>
          <p:cNvSpPr>
            <a:spLocks noGrp="1"/>
          </p:cNvSpPr>
          <p:nvPr>
            <p:ph type="body" idx="1"/>
          </p:nvPr>
        </p:nvSpPr>
        <p:spPr>
          <a:xfrm>
            <a:off x="2147888" y="4537846"/>
            <a:ext cx="7886700" cy="1500187"/>
          </a:xfrm>
        </p:spPr>
        <p:txBody>
          <a:bodyPr>
            <a:normAutofit fontScale="92500" lnSpcReduction="10000"/>
          </a:bodyPr>
          <a:lstStyle/>
          <a:p>
            <a:r>
              <a:rPr lang="en-US" i="1" dirty="0"/>
              <a:t>People exist and have reciprocal roles within a family system, defined by that individual. Roles adjust as the individual members of the family system change and age. The entire family, individually and as a whole, needs support to ensure they all are able to successfully live their good life.</a:t>
            </a:r>
          </a:p>
        </p:txBody>
      </p:sp>
      <p:pic>
        <p:nvPicPr>
          <p:cNvPr id="4" name="Picture 9"/>
          <p:cNvPicPr>
            <a:picLocks noChangeAspect="1" noChangeArrowheads="1"/>
          </p:cNvPicPr>
          <p:nvPr/>
        </p:nvPicPr>
        <p:blipFill>
          <a:blip r:embed="rId3"/>
          <a:stretch>
            <a:fillRect/>
          </a:stretch>
        </p:blipFill>
        <p:spPr bwMode="auto">
          <a:xfrm>
            <a:off x="7694190" y="729206"/>
            <a:ext cx="1911804" cy="191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797640" y="6104832"/>
            <a:ext cx="501315" cy="501315"/>
          </a:xfrm>
          <a:prstGeom prst="rect">
            <a:avLst/>
          </a:prstGeom>
        </p:spPr>
      </p:pic>
    </p:spTree>
    <p:extLst>
      <p:ext uri="{BB962C8B-B14F-4D97-AF65-F5344CB8AC3E}">
        <p14:creationId xmlns:p14="http://schemas.microsoft.com/office/powerpoint/2010/main" val="157590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4">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4" name="Rectangle 1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8" name="Rectangle 2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2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F7DBAF7-9D47-DD14-C038-E74926C79723}"/>
              </a:ext>
            </a:extLst>
          </p:cNvPr>
          <p:cNvSpPr>
            <a:spLocks noGrp="1"/>
          </p:cNvSpPr>
          <p:nvPr>
            <p:ph type="title"/>
          </p:nvPr>
        </p:nvSpPr>
        <p:spPr>
          <a:xfrm>
            <a:off x="1069848" y="484632"/>
            <a:ext cx="10058400" cy="1609344"/>
          </a:xfrm>
        </p:spPr>
        <p:txBody>
          <a:bodyPr vert="horz" lIns="91440" tIns="45720" rIns="91440" bIns="45720" rtlCol="0" anchor="ctr">
            <a:normAutofit/>
          </a:bodyPr>
          <a:lstStyle/>
          <a:p>
            <a:r>
              <a:rPr lang="en-US" dirty="0"/>
              <a:t>Holistic life domains</a:t>
            </a:r>
          </a:p>
        </p:txBody>
      </p:sp>
      <p:pic>
        <p:nvPicPr>
          <p:cNvPr id="6" name="Content Placeholder 5" descr="Icon&#10;&#10;Description automatically generated">
            <a:extLst>
              <a:ext uri="{FF2B5EF4-FFF2-40B4-BE49-F238E27FC236}">
                <a16:creationId xmlns:a16="http://schemas.microsoft.com/office/drawing/2014/main" id="{865766E4-A882-9C36-D3D2-BBF3C9555342}"/>
              </a:ext>
            </a:extLst>
          </p:cNvPr>
          <p:cNvPicPr>
            <a:picLocks noGrp="1" noChangeAspect="1"/>
          </p:cNvPicPr>
          <p:nvPr>
            <p:ph sz="half" idx="1"/>
          </p:nvPr>
        </p:nvPicPr>
        <p:blipFill rotWithShape="1">
          <a:blip r:embed="rId7"/>
          <a:srcRect t="3219" r="2" b="2"/>
          <a:stretch/>
        </p:blipFill>
        <p:spPr>
          <a:xfrm>
            <a:off x="1007196" y="2265037"/>
            <a:ext cx="5088800" cy="3907158"/>
          </a:xfrm>
          <a:prstGeom prst="rect">
            <a:avLst/>
          </a:prstGeom>
        </p:spPr>
      </p:pic>
      <p:sp>
        <p:nvSpPr>
          <p:cNvPr id="10" name="Content Placeholder 9">
            <a:extLst>
              <a:ext uri="{FF2B5EF4-FFF2-40B4-BE49-F238E27FC236}">
                <a16:creationId xmlns:a16="http://schemas.microsoft.com/office/drawing/2014/main" id="{F2925783-59AF-7D3C-F9DA-DB27EDAA7F7B}"/>
              </a:ext>
            </a:extLst>
          </p:cNvPr>
          <p:cNvSpPr>
            <a:spLocks noGrp="1"/>
          </p:cNvSpPr>
          <p:nvPr>
            <p:ph sz="half" idx="2"/>
          </p:nvPr>
        </p:nvSpPr>
        <p:spPr>
          <a:xfrm>
            <a:off x="6496216" y="2320413"/>
            <a:ext cx="4632031" cy="3607422"/>
          </a:xfrm>
        </p:spPr>
        <p:txBody>
          <a:bodyPr vert="horz" lIns="91440" tIns="45720" rIns="91440" bIns="45720" rtlCol="0" anchor="ctr">
            <a:normAutofit/>
          </a:bodyPr>
          <a:lstStyle/>
          <a:p>
            <a:r>
              <a:rPr lang="en-US" b="0" i="0" u="none" strike="noStrike" baseline="0" dirty="0"/>
              <a:t>Life domains are the different aspects and experiences of life that we all consider as we age and grow. </a:t>
            </a:r>
          </a:p>
          <a:p>
            <a:r>
              <a:rPr lang="en-US" b="0" i="0" u="none" strike="noStrike" baseline="0" dirty="0"/>
              <a:t>These include: Daily Life &amp; Employment, Community Living, Safety &amp; Security, Healthy Living, Social &amp; Spirituality, and Advocacy and Engagement. </a:t>
            </a:r>
            <a:endParaRPr lang="en-US" dirty="0"/>
          </a:p>
        </p:txBody>
      </p:sp>
      <p:sp>
        <p:nvSpPr>
          <p:cNvPr id="24" name="Oval 2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34189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op-template purple with circles">
  <a:themeElements>
    <a:clrScheme name="lc2015-2">
      <a:dk1>
        <a:sysClr val="windowText" lastClr="000000"/>
      </a:dk1>
      <a:lt1>
        <a:sysClr val="window" lastClr="FFFFFF"/>
      </a:lt1>
      <a:dk2>
        <a:srgbClr val="44546A"/>
      </a:dk2>
      <a:lt2>
        <a:srgbClr val="E7E6E6"/>
      </a:lt2>
      <a:accent1>
        <a:srgbClr val="0083CA"/>
      </a:accent1>
      <a:accent2>
        <a:srgbClr val="59C6D5"/>
      </a:accent2>
      <a:accent3>
        <a:srgbClr val="8B5FA7"/>
      </a:accent3>
      <a:accent4>
        <a:srgbClr val="2F368F"/>
      </a:accent4>
      <a:accent5>
        <a:srgbClr val="EB1765"/>
      </a:accent5>
      <a:accent6>
        <a:srgbClr val="B6D27B"/>
      </a:accent6>
      <a:hlink>
        <a:srgbClr val="0563C1"/>
      </a:hlink>
      <a:folHlink>
        <a:srgbClr val="954F72"/>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3.xml><?xml version="1.0" encoding="utf-8"?>
<a:theme xmlns:a="http://schemas.openxmlformats.org/drawingml/2006/main" name="2_cop-template purple with circles">
  <a:themeElements>
    <a:clrScheme name="lc2015-2">
      <a:dk1>
        <a:sysClr val="windowText" lastClr="000000"/>
      </a:dk1>
      <a:lt1>
        <a:sysClr val="window" lastClr="FFFFFF"/>
      </a:lt1>
      <a:dk2>
        <a:srgbClr val="44546A"/>
      </a:dk2>
      <a:lt2>
        <a:srgbClr val="E7E6E6"/>
      </a:lt2>
      <a:accent1>
        <a:srgbClr val="0083CA"/>
      </a:accent1>
      <a:accent2>
        <a:srgbClr val="59C6D5"/>
      </a:accent2>
      <a:accent3>
        <a:srgbClr val="8B5FA7"/>
      </a:accent3>
      <a:accent4>
        <a:srgbClr val="2F368F"/>
      </a:accent4>
      <a:accent5>
        <a:srgbClr val="EB1765"/>
      </a:accent5>
      <a:accent6>
        <a:srgbClr val="B6D27B"/>
      </a:accent6>
      <a:hlink>
        <a:srgbClr val="0563C1"/>
      </a:hlink>
      <a:folHlink>
        <a:srgbClr val="954F72"/>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4.xml><?xml version="1.0" encoding="utf-8"?>
<a:theme xmlns:a="http://schemas.openxmlformats.org/drawingml/2006/main" name="1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5.xml><?xml version="1.0" encoding="utf-8"?>
<a:theme xmlns:a="http://schemas.openxmlformats.org/drawingml/2006/main" name="3_cop-template purple with circles">
  <a:themeElements>
    <a:clrScheme name="Custom 9">
      <a:dk1>
        <a:sysClr val="windowText" lastClr="000000"/>
      </a:dk1>
      <a:lt1>
        <a:sysClr val="window" lastClr="FFFFFF"/>
      </a:lt1>
      <a:dk2>
        <a:srgbClr val="212121"/>
      </a:dk2>
      <a:lt2>
        <a:srgbClr val="D8D8D8"/>
      </a:lt2>
      <a:accent1>
        <a:srgbClr val="7030A0"/>
      </a:accent1>
      <a:accent2>
        <a:srgbClr val="34BA9A"/>
      </a:accent2>
      <a:accent3>
        <a:srgbClr val="002060"/>
      </a:accent3>
      <a:accent4>
        <a:srgbClr val="C922E1"/>
      </a:accent4>
      <a:accent5>
        <a:srgbClr val="00B0F0"/>
      </a:accent5>
      <a:accent6>
        <a:srgbClr val="A5A5A5"/>
      </a:accent6>
      <a:hlink>
        <a:srgbClr val="8F8F8F"/>
      </a:hlink>
      <a:folHlink>
        <a:srgbClr val="A5A5A5"/>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6.xml><?xml version="1.0" encoding="utf-8"?>
<a:theme xmlns:a="http://schemas.openxmlformats.org/drawingml/2006/main" name="5_cop-template purple with circles">
  <a:themeElements>
    <a:clrScheme name="lc2015-2">
      <a:dk1>
        <a:sysClr val="windowText" lastClr="000000"/>
      </a:dk1>
      <a:lt1>
        <a:sysClr val="window" lastClr="FFFFFF"/>
      </a:lt1>
      <a:dk2>
        <a:srgbClr val="44546A"/>
      </a:dk2>
      <a:lt2>
        <a:srgbClr val="E7E6E6"/>
      </a:lt2>
      <a:accent1>
        <a:srgbClr val="0083CA"/>
      </a:accent1>
      <a:accent2>
        <a:srgbClr val="59C6D5"/>
      </a:accent2>
      <a:accent3>
        <a:srgbClr val="8B5FA7"/>
      </a:accent3>
      <a:accent4>
        <a:srgbClr val="2F368F"/>
      </a:accent4>
      <a:accent5>
        <a:srgbClr val="EB1765"/>
      </a:accent5>
      <a:accent6>
        <a:srgbClr val="B6D27B"/>
      </a:accent6>
      <a:hlink>
        <a:srgbClr val="0563C1"/>
      </a:hlink>
      <a:folHlink>
        <a:srgbClr val="954F72"/>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7.xml><?xml version="1.0" encoding="utf-8"?>
<a:theme xmlns:a="http://schemas.openxmlformats.org/drawingml/2006/main" name="6_cop-template purple with circles">
  <a:themeElements>
    <a:clrScheme name="lc2015-2">
      <a:dk1>
        <a:sysClr val="windowText" lastClr="000000"/>
      </a:dk1>
      <a:lt1>
        <a:sysClr val="window" lastClr="FFFFFF"/>
      </a:lt1>
      <a:dk2>
        <a:srgbClr val="44546A"/>
      </a:dk2>
      <a:lt2>
        <a:srgbClr val="E7E6E6"/>
      </a:lt2>
      <a:accent1>
        <a:srgbClr val="0083CA"/>
      </a:accent1>
      <a:accent2>
        <a:srgbClr val="59C6D5"/>
      </a:accent2>
      <a:accent3>
        <a:srgbClr val="8B5FA7"/>
      </a:accent3>
      <a:accent4>
        <a:srgbClr val="2F368F"/>
      </a:accent4>
      <a:accent5>
        <a:srgbClr val="EB1765"/>
      </a:accent5>
      <a:accent6>
        <a:srgbClr val="B6D27B"/>
      </a:accent6>
      <a:hlink>
        <a:srgbClr val="0563C1"/>
      </a:hlink>
      <a:folHlink>
        <a:srgbClr val="954F72"/>
      </a:folHlink>
    </a:clrScheme>
    <a:fontScheme name="Custom 3">
      <a:majorFont>
        <a:latin typeface="Georgia"/>
        <a:ea typeface=""/>
        <a:cs typeface=""/>
      </a:majorFont>
      <a:minorFont>
        <a:latin typeface="Tw Cen MT"/>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cop-template purple with circles" id="{D7496DBD-19F8-476D-A260-DD0C54E693D8}" vid="{C5CE7805-2DCB-486C-AEC6-3839DDC8D6CD}"/>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9755</TotalTime>
  <Words>4354</Words>
  <Application>Microsoft Office PowerPoint</Application>
  <PresentationFormat>Widescreen</PresentationFormat>
  <Paragraphs>341</Paragraphs>
  <Slides>38</Slides>
  <Notes>38</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38</vt:i4>
      </vt:variant>
    </vt:vector>
  </HeadingPairs>
  <TitlesOfParts>
    <vt:vector size="62" baseType="lpstr">
      <vt:lpstr>Arial</vt:lpstr>
      <vt:lpstr>Calibri</vt:lpstr>
      <vt:lpstr>Calibri Light</vt:lpstr>
      <vt:lpstr>Courier New</vt:lpstr>
      <vt:lpstr>Domaine Display Bold</vt:lpstr>
      <vt:lpstr>Georgia</vt:lpstr>
      <vt:lpstr>Gill Sans MT</vt:lpstr>
      <vt:lpstr>Open Sans</vt:lpstr>
      <vt:lpstr>PermianSlabSerifTypeface</vt:lpstr>
      <vt:lpstr>Rockwell</vt:lpstr>
      <vt:lpstr>Rockwell Condensed</vt:lpstr>
      <vt:lpstr>Rockwell Extra Bold</vt:lpstr>
      <vt:lpstr>Times New Roman</vt:lpstr>
      <vt:lpstr>Tw Cen MT</vt:lpstr>
      <vt:lpstr>Wingdings</vt:lpstr>
      <vt:lpstr>Wood Type</vt:lpstr>
      <vt:lpstr>4_cop-template purple with circles</vt:lpstr>
      <vt:lpstr>2_cop-template purple with circles</vt:lpstr>
      <vt:lpstr>1_cop-template purple with circles</vt:lpstr>
      <vt:lpstr>3_cop-template purple with circles</vt:lpstr>
      <vt:lpstr>5_cop-template purple with circles</vt:lpstr>
      <vt:lpstr>6_cop-template purple with circles</vt:lpstr>
      <vt:lpstr>Office Theme</vt:lpstr>
      <vt:lpstr>1_Office Theme</vt:lpstr>
      <vt:lpstr>Improving Lives through Services and Supports </vt:lpstr>
      <vt:lpstr>AGENDA </vt:lpstr>
      <vt:lpstr>What is Charting the LifeCourse</vt:lpstr>
      <vt:lpstr>PowerPoint Presentation</vt:lpstr>
      <vt:lpstr>Focusing on the All</vt:lpstr>
      <vt:lpstr>WHY We Must Think Differently About Supports</vt:lpstr>
      <vt:lpstr>Services and Supports are Evolving</vt:lpstr>
      <vt:lpstr>Person in the Context of Family</vt:lpstr>
      <vt:lpstr>Holistic life domains</vt:lpstr>
      <vt:lpstr>Supporting 3 buckets of need</vt:lpstr>
      <vt:lpstr>PowerPoint Presentation</vt:lpstr>
      <vt:lpstr>PowerPoint Presentation</vt:lpstr>
      <vt:lpstr> </vt:lpstr>
      <vt:lpstr>PowerPoint Presentation</vt:lpstr>
      <vt:lpstr>PowerPoint Presentation</vt:lpstr>
      <vt:lpstr>PowerPoint Presentation</vt:lpstr>
      <vt:lpstr>Just as important...  Vision of What  IS NOT a Good Life</vt:lpstr>
      <vt:lpstr>PowerPoint Presentation</vt:lpstr>
      <vt:lpstr>PowerPoint Presentation</vt:lpstr>
      <vt:lpstr>PowerPoint Presentation</vt:lpstr>
      <vt:lpstr>Trajectory Across Life Stages  and Life Transitions</vt:lpstr>
      <vt:lpstr>Trajectory Across Life Experiences</vt:lpstr>
      <vt:lpstr>PowerPoint Presentation</vt:lpstr>
      <vt:lpstr>PowerPoint Presentation</vt:lpstr>
      <vt:lpstr>What is the Purpose of the Trajectory? </vt:lpstr>
      <vt:lpstr>PowerPoint Presentation</vt:lpstr>
      <vt:lpstr>Trajectory for Employment Planning </vt:lpstr>
      <vt:lpstr>Trajectory for Planning Meetings</vt:lpstr>
      <vt:lpstr>PowerPoint Presentation</vt:lpstr>
      <vt:lpstr>PowerPoint Presentation</vt:lpstr>
      <vt:lpstr>PowerPoint Presentation</vt:lpstr>
      <vt:lpstr>PowerPoint Presentation</vt:lpstr>
      <vt:lpstr>PowerPoint Presentation</vt:lpstr>
      <vt:lpstr>www.lifecoursetools.com  </vt:lpstr>
      <vt:lpstr>November 15 Webinar </vt:lpstr>
      <vt:lpstr>Person-centered practice learning community</vt:lpstr>
      <vt:lpstr>Person-centered practice learning community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Vincent, Tracy (DHHS)</dc:creator>
  <cp:lastModifiedBy>Vincent, Tracy (DHHS)</cp:lastModifiedBy>
  <cp:revision>59</cp:revision>
  <dcterms:created xsi:type="dcterms:W3CDTF">2021-05-03T14:51:58Z</dcterms:created>
  <dcterms:modified xsi:type="dcterms:W3CDTF">2022-10-18T18:52:09Z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fed65-62e7-46ea-af74-187e0c17143a_Enabled">
    <vt:lpwstr>true</vt:lpwstr>
  </property>
  <property fmtid="{D5CDD505-2E9C-101B-9397-08002B2CF9AE}" pid="3" name="MSIP_Label_3a2fed65-62e7-46ea-af74-187e0c17143a_SetDate">
    <vt:lpwstr>2021-05-03T16:20:51Z</vt:lpwstr>
  </property>
  <property fmtid="{D5CDD505-2E9C-101B-9397-08002B2CF9AE}" pid="4" name="MSIP_Label_3a2fed65-62e7-46ea-af74-187e0c17143a_Method">
    <vt:lpwstr>Privileged</vt:lpwstr>
  </property>
  <property fmtid="{D5CDD505-2E9C-101B-9397-08002B2CF9AE}" pid="5" name="MSIP_Label_3a2fed65-62e7-46ea-af74-187e0c17143a_Name">
    <vt:lpwstr>3a2fed65-62e7-46ea-af74-187e0c17143a</vt:lpwstr>
  </property>
  <property fmtid="{D5CDD505-2E9C-101B-9397-08002B2CF9AE}" pid="6" name="MSIP_Label_3a2fed65-62e7-46ea-af74-187e0c17143a_SiteId">
    <vt:lpwstr>d5fb7087-3777-42ad-966a-892ef47225d1</vt:lpwstr>
  </property>
  <property fmtid="{D5CDD505-2E9C-101B-9397-08002B2CF9AE}" pid="7" name="MSIP_Label_3a2fed65-62e7-46ea-af74-187e0c17143a_ActionId">
    <vt:lpwstr>b192d84d-4dba-48ba-b77c-e99a0ea10e18</vt:lpwstr>
  </property>
  <property fmtid="{D5CDD505-2E9C-101B-9397-08002B2CF9AE}" pid="8" name="MSIP_Label_3a2fed65-62e7-46ea-af74-187e0c17143a_ContentBits">
    <vt:lpwstr>0</vt:lpwstr>
  </property>
</Properties>
</file>